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  <p:sldMasterId id="2147485025" r:id="rId2"/>
    <p:sldMasterId id="2147485026" r:id="rId3"/>
    <p:sldMasterId id="2147485033" r:id="rId4"/>
    <p:sldMasterId id="2147485032" r:id="rId5"/>
    <p:sldMasterId id="2147485089" r:id="rId6"/>
  </p:sldMasterIdLst>
  <p:notesMasterIdLst>
    <p:notesMasterId r:id="rId53"/>
  </p:notesMasterIdLst>
  <p:handoutMasterIdLst>
    <p:handoutMasterId r:id="rId54"/>
  </p:handoutMasterIdLst>
  <p:sldIdLst>
    <p:sldId id="256" r:id="rId7"/>
    <p:sldId id="383" r:id="rId8"/>
    <p:sldId id="391" r:id="rId9"/>
    <p:sldId id="384" r:id="rId10"/>
    <p:sldId id="385" r:id="rId11"/>
    <p:sldId id="390" r:id="rId12"/>
    <p:sldId id="389" r:id="rId13"/>
    <p:sldId id="422" r:id="rId14"/>
    <p:sldId id="388" r:id="rId15"/>
    <p:sldId id="387" r:id="rId16"/>
    <p:sldId id="392" r:id="rId17"/>
    <p:sldId id="386" r:id="rId18"/>
    <p:sldId id="399" r:id="rId19"/>
    <p:sldId id="421" r:id="rId20"/>
    <p:sldId id="423" r:id="rId21"/>
    <p:sldId id="393" r:id="rId22"/>
    <p:sldId id="394" r:id="rId23"/>
    <p:sldId id="397" r:id="rId24"/>
    <p:sldId id="396" r:id="rId25"/>
    <p:sldId id="398" r:id="rId26"/>
    <p:sldId id="424" r:id="rId27"/>
    <p:sldId id="395" r:id="rId28"/>
    <p:sldId id="400" r:id="rId29"/>
    <p:sldId id="425" r:id="rId30"/>
    <p:sldId id="401" r:id="rId31"/>
    <p:sldId id="402" r:id="rId32"/>
    <p:sldId id="403" r:id="rId33"/>
    <p:sldId id="406" r:id="rId34"/>
    <p:sldId id="405" r:id="rId35"/>
    <p:sldId id="407" r:id="rId36"/>
    <p:sldId id="426" r:id="rId37"/>
    <p:sldId id="413" r:id="rId38"/>
    <p:sldId id="414" r:id="rId39"/>
    <p:sldId id="419" r:id="rId40"/>
    <p:sldId id="420" r:id="rId41"/>
    <p:sldId id="427" r:id="rId42"/>
    <p:sldId id="410" r:id="rId43"/>
    <p:sldId id="408" r:id="rId44"/>
    <p:sldId id="416" r:id="rId45"/>
    <p:sldId id="412" r:id="rId46"/>
    <p:sldId id="428" r:id="rId47"/>
    <p:sldId id="411" r:id="rId48"/>
    <p:sldId id="417" r:id="rId49"/>
    <p:sldId id="418" r:id="rId50"/>
    <p:sldId id="415" r:id="rId51"/>
    <p:sldId id="260" r:id="rId52"/>
  </p:sldIdLst>
  <p:sldSz cx="9144000" cy="6858000" type="screen4x3"/>
  <p:notesSz cx="6854825" cy="9713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4">
          <p15:clr>
            <a:srgbClr val="A4A3A4"/>
          </p15:clr>
        </p15:guide>
        <p15:guide id="2" orient="horz" pos="663">
          <p15:clr>
            <a:srgbClr val="A4A3A4"/>
          </p15:clr>
        </p15:guide>
        <p15:guide id="3" orient="horz" pos="181">
          <p15:clr>
            <a:srgbClr val="A4A3A4"/>
          </p15:clr>
        </p15:guide>
        <p15:guide id="4" orient="horz" pos="3955">
          <p15:clr>
            <a:srgbClr val="A4A3A4"/>
          </p15:clr>
        </p15:guide>
        <p15:guide id="5" orient="horz" pos="2359">
          <p15:clr>
            <a:srgbClr val="A4A3A4"/>
          </p15:clr>
        </p15:guide>
        <p15:guide id="6" orient="horz" pos="2078">
          <p15:clr>
            <a:srgbClr val="A4A3A4"/>
          </p15:clr>
        </p15:guide>
        <p15:guide id="7" orient="horz" pos="1623">
          <p15:clr>
            <a:srgbClr val="A4A3A4"/>
          </p15:clr>
        </p15:guide>
        <p15:guide id="8" orient="horz" pos="2743">
          <p15:clr>
            <a:srgbClr val="A4A3A4"/>
          </p15:clr>
        </p15:guide>
        <p15:guide id="9" pos="2880">
          <p15:clr>
            <a:srgbClr val="A4A3A4"/>
          </p15:clr>
        </p15:guide>
        <p15:guide id="10" pos="182">
          <p15:clr>
            <a:srgbClr val="A4A3A4"/>
          </p15:clr>
        </p15:guide>
        <p15:guide id="11" pos="5578">
          <p15:clr>
            <a:srgbClr val="A4A3A4"/>
          </p15:clr>
        </p15:guide>
        <p15:guide id="12" pos="53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1261"/>
    <a:srgbClr val="0B0142"/>
    <a:srgbClr val="0B1E75"/>
    <a:srgbClr val="66CCFF"/>
    <a:srgbClr val="CCFFCC"/>
    <a:srgbClr val="E4CFEF"/>
    <a:srgbClr val="99CCFF"/>
    <a:srgbClr val="FF9999"/>
    <a:srgbClr val="D9F1D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29F12-FEC0-462D-BACB-8C77B7B2AA7E}" v="173" dt="2022-08-04T12:58:51.505"/>
    <p1510:client id="{188CACA8-3DE5-48BF-8504-1C11EEF9DDFA}" v="13" dt="2022-08-04T10:33:31.121"/>
    <p1510:client id="{1F0457D8-BA6A-469F-85E6-CA79E579CDE3}" v="119" dt="2022-05-02T08:53:49.631"/>
    <p1510:client id="{32FD0D10-D1D1-4881-897C-FC820D34486C}" v="278" dt="2022-04-06T13:38:34.585"/>
    <p1510:client id="{34813CD7-FA92-4FA4-A816-9C63B29DAE78}" v="49" dt="2022-05-02T10:29:31.804"/>
    <p1510:client id="{354C2ED9-733C-4458-BDA5-224E9D165E87}" v="2" dt="2022-09-20T08:40:29.864"/>
    <p1510:client id="{36CA69AC-F7F7-49E7-8DDB-9BC30451AA95}" v="217" dt="2022-04-13T12:13:41.928"/>
    <p1510:client id="{476EC178-10CD-48D9-9F4C-D0CB5BB6E515}" v="611" dt="2022-08-02T12:26:00.273"/>
    <p1510:client id="{5183C0C5-2BEF-4BA4-A83D-BD5D7BA52592}" v="3" dt="2022-04-11T10:32:02.078"/>
    <p1510:client id="{5C2731A4-D643-41B9-BAD2-27F5559A2318}" v="11" dt="2022-08-22T12:19:15.813"/>
    <p1510:client id="{5CF614D1-D6C8-4C7A-8998-077836A3F368}" v="3" dt="2022-09-20T10:58:08.698"/>
    <p1510:client id="{64C35909-62D1-4784-BD35-66F239DB3328}" v="7" dt="2022-04-06T13:08:03.669"/>
    <p1510:client id="{6F118FFB-E49E-4522-91AE-851C5D7359A7}" v="15" dt="2022-08-02T12:29:32.911"/>
    <p1510:client id="{7849BEC1-96C3-43A6-92FF-81C3E8733689}" v="59" dt="2022-08-02T12:36:26.989"/>
    <p1510:client id="{7DEFF1BF-9064-498D-A571-E645FAE48FA1}" v="12" dt="2022-04-11T10:51:54.212"/>
    <p1510:client id="{8A8B9A0B-476E-4108-BCD7-6378093B83BB}" v="4" dt="2022-04-06T13:08:53.375"/>
    <p1510:client id="{9093B29E-E7F1-4395-932F-4DC547CE2EBC}" v="50" dt="2022-04-14T13:10:01.158"/>
    <p1510:client id="{92BC3CC2-E706-47E8-BBFE-5BE0947BFCA4}" v="2" dt="2022-08-02T10:08:25.601"/>
    <p1510:client id="{92C36061-6032-435C-AFDE-DF2557C9DA0D}" v="69" dt="2022-08-05T07:29:21.318"/>
    <p1510:client id="{9ADA876F-4CA4-4DF3-A993-AA697BB362DC}" v="16" dt="2022-08-05T08:13:01.479"/>
    <p1510:client id="{9E2E3042-1E36-4652-B3D4-498E6A4F9CFC}" v="788" dt="2022-04-07T13:21:17.934"/>
    <p1510:client id="{B04E1BB7-D69A-4EAA-A02E-E39A70636A4B}" v="75" dt="2022-04-07T14:31:58.457"/>
    <p1510:client id="{B6C6BA64-759B-4F55-9DD3-186F79D7DFE6}" v="93" dt="2022-08-02T10:53:41.301"/>
    <p1510:client id="{B84712F6-9B47-444B-8433-954055C96571}" v="3" dt="2022-08-04T11:06:00.273"/>
    <p1510:client id="{BBA51483-51E8-45CC-AFF3-F16FE783EFCF}" v="173" dt="2022-08-02T09:52:11.390"/>
    <p1510:client id="{DB969298-A308-4C4E-94B2-A6330CDF9D0A}" v="73" dt="2022-08-02T09:12:24.882"/>
    <p1510:client id="{DF4F2D09-D287-44D3-A0D8-5038355AED15}" v="1479" dt="2022-04-07T08:59:13.840"/>
    <p1510:client id="{F8CE5980-F6D6-430D-9A67-7C243CB42B4D}" v="12" dt="2022-04-14T13:20:32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4"/>
        <p:guide orient="horz" pos="663"/>
        <p:guide orient="horz" pos="181"/>
        <p:guide orient="horz" pos="3955"/>
        <p:guide orient="horz" pos="2359"/>
        <p:guide orient="horz" pos="2078"/>
        <p:guide orient="horz" pos="1623"/>
        <p:guide orient="horz" pos="2743"/>
        <p:guide pos="2880"/>
        <p:guide pos="182"/>
        <p:guide pos="5578"/>
        <p:guide pos="534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60"/>
        <p:guide pos="21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Simon" userId="S::justin.simon@jumo.net::199a546b-f8d9-4213-9ff5-6ff9bbce7797" providerId="AD" clId="Web-{9ADA876F-4CA4-4DF3-A993-AA697BB362DC}"/>
    <pc:docChg chg="modSld">
      <pc:chgData name="Justin Simon" userId="S::justin.simon@jumo.net::199a546b-f8d9-4213-9ff5-6ff9bbce7797" providerId="AD" clId="Web-{9ADA876F-4CA4-4DF3-A993-AA697BB362DC}" dt="2022-08-05T08:13:00.853" v="13" actId="20577"/>
      <pc:docMkLst>
        <pc:docMk/>
      </pc:docMkLst>
      <pc:sldChg chg="addSp delSp modSp">
        <pc:chgData name="Justin Simon" userId="S::justin.simon@jumo.net::199a546b-f8d9-4213-9ff5-6ff9bbce7797" providerId="AD" clId="Web-{9ADA876F-4CA4-4DF3-A993-AA697BB362DC}" dt="2022-08-05T08:12:14.555" v="7" actId="1076"/>
        <pc:sldMkLst>
          <pc:docMk/>
          <pc:sldMk cId="2089316795" sldId="384"/>
        </pc:sldMkLst>
        <pc:picChg chg="del">
          <ac:chgData name="Justin Simon" userId="S::justin.simon@jumo.net::199a546b-f8d9-4213-9ff5-6ff9bbce7797" providerId="AD" clId="Web-{9ADA876F-4CA4-4DF3-A993-AA697BB362DC}" dt="2022-08-05T08:11:33.929" v="0"/>
          <ac:picMkLst>
            <pc:docMk/>
            <pc:sldMk cId="2089316795" sldId="384"/>
            <ac:picMk id="4" creationId="{39876640-AC0E-5252-7173-C77765BBAC14}"/>
          </ac:picMkLst>
        </pc:picChg>
        <pc:picChg chg="add del mod">
          <ac:chgData name="Justin Simon" userId="S::justin.simon@jumo.net::199a546b-f8d9-4213-9ff5-6ff9bbce7797" providerId="AD" clId="Web-{9ADA876F-4CA4-4DF3-A993-AA697BB362DC}" dt="2022-08-05T08:12:09.617" v="5"/>
          <ac:picMkLst>
            <pc:docMk/>
            <pc:sldMk cId="2089316795" sldId="384"/>
            <ac:picMk id="5" creationId="{6E0DCF8B-6FE4-9DFB-EF85-F26D13BF7F05}"/>
          </ac:picMkLst>
        </pc:picChg>
        <pc:picChg chg="add mod">
          <ac:chgData name="Justin Simon" userId="S::justin.simon@jumo.net::199a546b-f8d9-4213-9ff5-6ff9bbce7797" providerId="AD" clId="Web-{9ADA876F-4CA4-4DF3-A993-AA697BB362DC}" dt="2022-08-05T08:12:14.555" v="7" actId="1076"/>
          <ac:picMkLst>
            <pc:docMk/>
            <pc:sldMk cId="2089316795" sldId="384"/>
            <ac:picMk id="6" creationId="{88A2E57F-FC8D-94B8-769D-AEAFED6C4927}"/>
          </ac:picMkLst>
        </pc:picChg>
      </pc:sldChg>
      <pc:sldChg chg="modSp">
        <pc:chgData name="Justin Simon" userId="S::justin.simon@jumo.net::199a546b-f8d9-4213-9ff5-6ff9bbce7797" providerId="AD" clId="Web-{9ADA876F-4CA4-4DF3-A993-AA697BB362DC}" dt="2022-08-05T08:13:00.853" v="13" actId="20577"/>
        <pc:sldMkLst>
          <pc:docMk/>
          <pc:sldMk cId="409628295" sldId="390"/>
        </pc:sldMkLst>
        <pc:spChg chg="mod">
          <ac:chgData name="Justin Simon" userId="S::justin.simon@jumo.net::199a546b-f8d9-4213-9ff5-6ff9bbce7797" providerId="AD" clId="Web-{9ADA876F-4CA4-4DF3-A993-AA697BB362DC}" dt="2022-08-05T08:13:00.853" v="13" actId="20577"/>
          <ac:spMkLst>
            <pc:docMk/>
            <pc:sldMk cId="409628295" sldId="390"/>
            <ac:spMk id="3" creationId="{E464882C-CBA2-B40F-A995-DFD3221C83C9}"/>
          </ac:spMkLst>
        </pc:spChg>
      </pc:sldChg>
    </pc:docChg>
  </pc:docChgLst>
  <pc:docChgLst>
    <pc:chgData name="Justin Simon" userId="S::justin.simon@jumo.net::199a546b-f8d9-4213-9ff5-6ff9bbce7797" providerId="AD" clId="Web-{5C2731A4-D643-41B9-BAD2-27F5559A2318}"/>
    <pc:docChg chg="addSld sldOrd">
      <pc:chgData name="Justin Simon" userId="S::justin.simon@jumo.net::199a546b-f8d9-4213-9ff5-6ff9bbce7797" providerId="AD" clId="Web-{5C2731A4-D643-41B9-BAD2-27F5559A2318}" dt="2022-08-22T12:19:15.813" v="10"/>
      <pc:docMkLst>
        <pc:docMk/>
      </pc:docMkLst>
      <pc:sldChg chg="ord">
        <pc:chgData name="Justin Simon" userId="S::justin.simon@jumo.net::199a546b-f8d9-4213-9ff5-6ff9bbce7797" providerId="AD" clId="Web-{5C2731A4-D643-41B9-BAD2-27F5559A2318}" dt="2022-08-22T12:05:29.382" v="0"/>
        <pc:sldMkLst>
          <pc:docMk/>
          <pc:sldMk cId="1923963082" sldId="410"/>
        </pc:sldMkLst>
      </pc:sldChg>
      <pc:sldChg chg="add replId">
        <pc:chgData name="Justin Simon" userId="S::justin.simon@jumo.net::199a546b-f8d9-4213-9ff5-6ff9bbce7797" providerId="AD" clId="Web-{5C2731A4-D643-41B9-BAD2-27F5559A2318}" dt="2022-08-22T12:18:29.483" v="1"/>
        <pc:sldMkLst>
          <pc:docMk/>
          <pc:sldMk cId="1512535421" sldId="422"/>
        </pc:sldMkLst>
      </pc:sldChg>
      <pc:sldChg chg="add ord replId">
        <pc:chgData name="Justin Simon" userId="S::justin.simon@jumo.net::199a546b-f8d9-4213-9ff5-6ff9bbce7797" providerId="AD" clId="Web-{5C2731A4-D643-41B9-BAD2-27F5559A2318}" dt="2022-08-22T12:18:47.109" v="5"/>
        <pc:sldMkLst>
          <pc:docMk/>
          <pc:sldMk cId="1245880577" sldId="423"/>
        </pc:sldMkLst>
      </pc:sldChg>
      <pc:sldChg chg="add replId">
        <pc:chgData name="Justin Simon" userId="S::justin.simon@jumo.net::199a546b-f8d9-4213-9ff5-6ff9bbce7797" providerId="AD" clId="Web-{5C2731A4-D643-41B9-BAD2-27F5559A2318}" dt="2022-08-22T12:18:54.421" v="6"/>
        <pc:sldMkLst>
          <pc:docMk/>
          <pc:sldMk cId="2604701490" sldId="424"/>
        </pc:sldMkLst>
      </pc:sldChg>
      <pc:sldChg chg="add replId">
        <pc:chgData name="Justin Simon" userId="S::justin.simon@jumo.net::199a546b-f8d9-4213-9ff5-6ff9bbce7797" providerId="AD" clId="Web-{5C2731A4-D643-41B9-BAD2-27F5559A2318}" dt="2022-08-22T12:18:58.765" v="7"/>
        <pc:sldMkLst>
          <pc:docMk/>
          <pc:sldMk cId="3225505128" sldId="425"/>
        </pc:sldMkLst>
      </pc:sldChg>
      <pc:sldChg chg="add replId">
        <pc:chgData name="Justin Simon" userId="S::justin.simon@jumo.net::199a546b-f8d9-4213-9ff5-6ff9bbce7797" providerId="AD" clId="Web-{5C2731A4-D643-41B9-BAD2-27F5559A2318}" dt="2022-08-22T12:19:05.578" v="8"/>
        <pc:sldMkLst>
          <pc:docMk/>
          <pc:sldMk cId="1965661635" sldId="426"/>
        </pc:sldMkLst>
      </pc:sldChg>
      <pc:sldChg chg="add replId">
        <pc:chgData name="Justin Simon" userId="S::justin.simon@jumo.net::199a546b-f8d9-4213-9ff5-6ff9bbce7797" providerId="AD" clId="Web-{5C2731A4-D643-41B9-BAD2-27F5559A2318}" dt="2022-08-22T12:19:10.875" v="9"/>
        <pc:sldMkLst>
          <pc:docMk/>
          <pc:sldMk cId="227385166" sldId="427"/>
        </pc:sldMkLst>
      </pc:sldChg>
      <pc:sldChg chg="add replId">
        <pc:chgData name="Justin Simon" userId="S::justin.simon@jumo.net::199a546b-f8d9-4213-9ff5-6ff9bbce7797" providerId="AD" clId="Web-{5C2731A4-D643-41B9-BAD2-27F5559A2318}" dt="2022-08-22T12:19:15.813" v="10"/>
        <pc:sldMkLst>
          <pc:docMk/>
          <pc:sldMk cId="2548239806" sldId="428"/>
        </pc:sldMkLst>
      </pc:sldChg>
    </pc:docChg>
  </pc:docChgLst>
  <pc:docChgLst>
    <pc:chgData name="Justin Simon" userId="S::justin.simon@jumo.net::199a546b-f8d9-4213-9ff5-6ff9bbce7797" providerId="AD" clId="Web-{354C2ED9-733C-4458-BDA5-224E9D165E87}"/>
    <pc:docChg chg="modSld">
      <pc:chgData name="Justin Simon" userId="S::justin.simon@jumo.net::199a546b-f8d9-4213-9ff5-6ff9bbce7797" providerId="AD" clId="Web-{354C2ED9-733C-4458-BDA5-224E9D165E87}" dt="2022-09-20T08:40:29.864" v="1" actId="20577"/>
      <pc:docMkLst>
        <pc:docMk/>
      </pc:docMkLst>
      <pc:sldChg chg="modSp">
        <pc:chgData name="Justin Simon" userId="S::justin.simon@jumo.net::199a546b-f8d9-4213-9ff5-6ff9bbce7797" providerId="AD" clId="Web-{354C2ED9-733C-4458-BDA5-224E9D165E87}" dt="2022-09-20T08:40:29.864" v="1" actId="20577"/>
        <pc:sldMkLst>
          <pc:docMk/>
          <pc:sldMk cId="1923963082" sldId="410"/>
        </pc:sldMkLst>
        <pc:spChg chg="mod">
          <ac:chgData name="Justin Simon" userId="S::justin.simon@jumo.net::199a546b-f8d9-4213-9ff5-6ff9bbce7797" providerId="AD" clId="Web-{354C2ED9-733C-4458-BDA5-224E9D165E87}" dt="2022-09-20T08:40:29.864" v="1" actId="20577"/>
          <ac:spMkLst>
            <pc:docMk/>
            <pc:sldMk cId="1923963082" sldId="410"/>
            <ac:spMk id="4" creationId="{02CA0B70-ED20-C35C-E572-B0D275F1EF3A}"/>
          </ac:spMkLst>
        </pc:spChg>
      </pc:sldChg>
    </pc:docChg>
  </pc:docChgLst>
  <pc:docChgLst>
    <pc:chgData name="Justin Simon" userId="S::justin.simon@jumo.net::199a546b-f8d9-4213-9ff5-6ff9bbce7797" providerId="AD" clId="Web-{5CF614D1-D6C8-4C7A-8998-077836A3F368}"/>
    <pc:docChg chg="modSld">
      <pc:chgData name="Justin Simon" userId="S::justin.simon@jumo.net::199a546b-f8d9-4213-9ff5-6ff9bbce7797" providerId="AD" clId="Web-{5CF614D1-D6C8-4C7A-8998-077836A3F368}" dt="2022-09-20T10:58:07.526" v="1" actId="20577"/>
      <pc:docMkLst>
        <pc:docMk/>
      </pc:docMkLst>
      <pc:sldChg chg="modSp">
        <pc:chgData name="Justin Simon" userId="S::justin.simon@jumo.net::199a546b-f8d9-4213-9ff5-6ff9bbce7797" providerId="AD" clId="Web-{5CF614D1-D6C8-4C7A-8998-077836A3F368}" dt="2022-09-20T10:58:07.526" v="1" actId="20577"/>
        <pc:sldMkLst>
          <pc:docMk/>
          <pc:sldMk cId="109358428" sldId="398"/>
        </pc:sldMkLst>
        <pc:spChg chg="mod">
          <ac:chgData name="Justin Simon" userId="S::justin.simon@jumo.net::199a546b-f8d9-4213-9ff5-6ff9bbce7797" providerId="AD" clId="Web-{5CF614D1-D6C8-4C7A-8998-077836A3F368}" dt="2022-09-20T10:58:07.526" v="1" actId="20577"/>
          <ac:spMkLst>
            <pc:docMk/>
            <pc:sldMk cId="109358428" sldId="398"/>
            <ac:spMk id="10" creationId="{86581CFF-0F56-1081-8CC7-CF9A55B5F84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C9CFCAB-B91A-06C8-540D-815DD55981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00" tIns="45500" rIns="91000" bIns="45500" numCol="1" anchor="t" anchorCtr="0" compatLnSpc="1">
            <a:prstTxWarp prst="textNoShape">
              <a:avLst/>
            </a:prstTxWarp>
          </a:bodyPr>
          <a:lstStyle>
            <a:lvl1pPr defTabSz="909638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13FF59F-63A8-D2C2-CDBF-C347FABEF8F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438" y="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00" tIns="45500" rIns="91000" bIns="45500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316A8EAC-3211-5310-67CB-5144898EE64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28138"/>
            <a:ext cx="29718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00" tIns="45500" rIns="91000" bIns="45500" numCol="1" anchor="b" anchorCtr="0" compatLnSpc="1">
            <a:prstTxWarp prst="textNoShape">
              <a:avLst/>
            </a:prstTxWarp>
          </a:bodyPr>
          <a:lstStyle>
            <a:lvl1pPr defTabSz="909638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F4D86E51-99A7-3683-32BA-FD2C0158A18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438" y="9228138"/>
            <a:ext cx="29718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00" tIns="45500" rIns="91000" bIns="45500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fld id="{9468AED1-6B4B-4AC0-B9AD-D0C9B3F5DBA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4545123-3D02-3D74-84C8-5C101A36D1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00" tIns="45500" rIns="91000" bIns="45500" numCol="1" anchor="t" anchorCtr="0" compatLnSpc="1">
            <a:prstTxWarp prst="textNoShape">
              <a:avLst/>
            </a:prstTxWarp>
          </a:bodyPr>
          <a:lstStyle>
            <a:lvl1pPr defTabSz="909638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43868B6-3AED-BAEE-0B63-7D46C71B2A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1438" y="0"/>
            <a:ext cx="29718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00" tIns="45500" rIns="91000" bIns="45500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AB73CCCD-215E-46C2-0619-ABDD47C3D5C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8538" y="728663"/>
            <a:ext cx="4857750" cy="3643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7B4F0EEA-2210-72A5-1BA2-EF1061142E6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613275"/>
            <a:ext cx="548322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00" tIns="45500" rIns="91000" bIns="45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98B50BB6-EEC0-8198-94D1-CDF0696F0CB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28138"/>
            <a:ext cx="29718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00" tIns="45500" rIns="91000" bIns="45500" numCol="1" anchor="b" anchorCtr="0" compatLnSpc="1">
            <a:prstTxWarp prst="textNoShape">
              <a:avLst/>
            </a:prstTxWarp>
          </a:bodyPr>
          <a:lstStyle>
            <a:lvl1pPr defTabSz="909638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5" name="Rectangle 7">
            <a:extLst>
              <a:ext uri="{FF2B5EF4-FFF2-40B4-BE49-F238E27FC236}">
                <a16:creationId xmlns:a16="http://schemas.microsoft.com/office/drawing/2014/main" id="{BB7973AC-C54A-33E0-EA81-7D9CAC0EA4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1438" y="9228138"/>
            <a:ext cx="297180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00" tIns="45500" rIns="91000" bIns="45500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fld id="{12B37296-3385-4924-A08A-321AC2107EBD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pitchFamily="8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8E3EA500-2A69-3674-7220-0AEA101264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C9504BC-C633-45DB-B03B-BD895762A3A8}" type="slidenum">
              <a:rPr lang="de-DE" altLang="de-DE" sz="1200"/>
              <a:pPr eaLnBrk="1" hangingPunct="1"/>
              <a:t>1</a:t>
            </a:fld>
            <a:endParaRPr lang="de-DE" altLang="de-DE" sz="12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AE54D46E-70C0-2209-51CE-9C64D186F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357A5BEF-5EB3-0F8D-0763-34D0BFEAC3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e-DE" altLang="de-DE" sz="11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Willkommensfolie</a:t>
            </a:r>
          </a:p>
          <a:p>
            <a:pPr eaLnBrk="1" hangingPunct="1"/>
            <a:r>
              <a:rPr lang="de-DE" altLang="de-DE" sz="1100"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Diese Folie bitte nur verwenden, wenn Sie Besuch in unserem Haus erhalten.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622F9E2B-35F0-E658-2005-BDB6ABEFE1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5CFD7F6-4F8E-4716-9043-A5C0354C69D6}" type="slidenum">
              <a:rPr lang="de-DE" altLang="de-DE" sz="1200"/>
              <a:pPr eaLnBrk="1" hangingPunct="1"/>
              <a:t>46</a:t>
            </a:fld>
            <a:endParaRPr lang="de-DE" altLang="de-DE" sz="12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9560705-FB98-3EFE-E340-EFB0354C2D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E59D9D0-3B85-EE77-13F7-AEED4D62F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e-DE" altLang="de-DE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Abschlussfolie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810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11950" y="1546225"/>
            <a:ext cx="2057400" cy="4570413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39750" y="1546225"/>
            <a:ext cx="6019800" cy="457041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6911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1546225"/>
            <a:ext cx="8229600" cy="5508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58800" y="2266950"/>
            <a:ext cx="4002088" cy="38496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3288" y="2266950"/>
            <a:ext cx="4003675" cy="38496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3782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38">
            <a:extLst>
              <a:ext uri="{FF2B5EF4-FFF2-40B4-BE49-F238E27FC236}">
                <a16:creationId xmlns:a16="http://schemas.microsoft.com/office/drawing/2014/main" id="{107B189D-1A8D-CBEF-04E6-520F273B4D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1C779E-5811-418C-82F3-3EEF0110DF6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13277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38">
            <a:extLst>
              <a:ext uri="{FF2B5EF4-FFF2-40B4-BE49-F238E27FC236}">
                <a16:creationId xmlns:a16="http://schemas.microsoft.com/office/drawing/2014/main" id="{A69CDEC8-3875-5A77-4712-4E183232B5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3B1C14-3E6A-4411-8CB3-F5DBB597F58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67845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38">
            <a:extLst>
              <a:ext uri="{FF2B5EF4-FFF2-40B4-BE49-F238E27FC236}">
                <a16:creationId xmlns:a16="http://schemas.microsoft.com/office/drawing/2014/main" id="{D273497E-0A50-03CD-8486-384D6F657D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3BD410-3227-42DE-88BD-C95072F1B9F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3616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8800" y="2255838"/>
            <a:ext cx="4002088" cy="3849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3288" y="2255838"/>
            <a:ext cx="4003675" cy="3849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BE4332B2-2DB4-2087-F3CA-1BC3402CC0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350B94-20E0-4592-B52C-5D99B491D2A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77722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934D2E24-DF7C-1E86-9092-B286C5F1CA5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88416F-DE08-44EF-A712-648F3BB7DAF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80171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38">
            <a:extLst>
              <a:ext uri="{FF2B5EF4-FFF2-40B4-BE49-F238E27FC236}">
                <a16:creationId xmlns:a16="http://schemas.microsoft.com/office/drawing/2014/main" id="{93B3BC28-073C-BC58-158B-1BCFC4E304A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77102D-5DF5-4CDA-A157-634E3324025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6114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65ACEB87-0F23-51F0-E4A2-2A443DF7E0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D93B0C-1798-434C-AF74-DA7F80BB280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3231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9DCECC58-AB8B-BCDF-ABF8-81B58744EA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707E3-6D30-41E1-86B7-001C18EFD70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921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406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46FE37C4-CE7B-950D-F068-0B3CF1BB5AD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BE62A-96BF-4DE3-8485-D4BFD489612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30806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38">
            <a:extLst>
              <a:ext uri="{FF2B5EF4-FFF2-40B4-BE49-F238E27FC236}">
                <a16:creationId xmlns:a16="http://schemas.microsoft.com/office/drawing/2014/main" id="{BF86DE2D-6565-AC98-E98B-662F9F8D7F0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B1AF09-D378-47A3-87C6-80AEE463374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2024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11950" y="1546225"/>
            <a:ext cx="2057400" cy="45593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39750" y="1546225"/>
            <a:ext cx="6019800" cy="45593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38">
            <a:extLst>
              <a:ext uri="{FF2B5EF4-FFF2-40B4-BE49-F238E27FC236}">
                <a16:creationId xmlns:a16="http://schemas.microsoft.com/office/drawing/2014/main" id="{A532B81D-C491-5F80-6D41-23B4193B562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3792F2-717C-4EA6-A02D-E110FA598F1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64803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51994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77405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1363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8800" y="2266950"/>
            <a:ext cx="4002088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3288" y="2266950"/>
            <a:ext cx="4003675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12155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85830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2669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4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8800" y="2266950"/>
            <a:ext cx="4002088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3288" y="2266950"/>
            <a:ext cx="4003675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249964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23324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38522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310546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11950" y="1546225"/>
            <a:ext cx="2057400" cy="457041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39750" y="1546225"/>
            <a:ext cx="6019800" cy="457041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02515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94089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6355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04357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58800" y="2266950"/>
            <a:ext cx="4002088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3288" y="2266950"/>
            <a:ext cx="4003675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61971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52855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1103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94829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5910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9363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774536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400616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11950" y="1546225"/>
            <a:ext cx="2057400" cy="457041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39750" y="1546225"/>
            <a:ext cx="6019800" cy="457041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437458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B86049-AEEB-A661-D922-CFE575C080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267591-5BC8-4C6B-897A-61A4A84D4DE3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C64F63-6ED9-750A-032B-C164CE5500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FAFE37-5692-653C-D42C-B609023B0D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60DE5D-02EE-47F1-AD84-18EF34DDB7F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45608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80A1E5C-FCED-2C1C-9435-7AED3A56C5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AE6D4-BA0C-4C09-8A8D-A5651A8142CF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9B2EF8-FB77-264A-36A9-3A6A2A87CB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E8920D5-C1E2-9DA8-52C7-ACDC1F2D70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F1500B-6DA5-48EA-9E69-3F0F73A104A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368017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F1C69C-5A58-BE6C-2EA7-1954781C3B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E8181-044B-4A2A-A780-9DFF548F73B5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5486B6-6B1F-3654-1B35-F63C6127E1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793A552-A792-262F-694B-B4926BC2AE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2585E5-D80B-4BE3-B7AD-07B6E2828D8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7838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AF3F3-D5FB-A8F3-A6DE-A2C68EDA88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1A67E-3324-4531-98BE-56CFB02A1104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2E02F-FA98-0E6D-3D04-EAFE623D5D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F30D6-0735-7CED-AE9A-37EB155BD0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3E6D9-BC42-4F62-81B8-7262C1CE109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5173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CF80530-F4E8-4891-32C7-0C162077B6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874BA-34D1-4285-92E7-784ABBF470B8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15154C9-331D-6EF2-D749-B610B05AEC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B6F90FD-ADBA-F31D-B080-2AE1D311B6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0D034-5903-4F2E-A093-6EAC1B9C788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870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894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CEDC245-1B5C-1AE2-68A7-A73B644506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E107D-1957-4426-8B45-A75D7971D7F3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FCFA50-CE8A-B514-36DD-C518FE128A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4FB1ACC-8D65-C395-5BA8-A883047B8F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210448-7140-4B7F-9C98-5EB7E871493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508272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82EEA05-043F-DCBE-3BF3-9CB0BBDE5E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98176-A35E-4E15-BCB7-05D54CD0B3BB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9D175F8-FFE9-AF59-5710-670DF465AD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CBAFC23-0554-F85A-B1BD-DCEAD11819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F6F905-A33E-4FD3-966F-D92218A3267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170662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9DED6-76DB-41D8-729E-D317E70373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70FC3-E968-48A8-82DF-DAE3DD225289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FD2D5B-5168-D86C-43C0-13B0D246C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412D5A-368A-0C5B-F1C2-D39E8D8DE0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4EAEA9-35B8-4DAC-BF8F-E4EA234706F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9531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C98EBE-1F8C-E148-EECB-91B10086D3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145CA-018E-4D71-AAFF-977A2DED9090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D127E8-3D4B-DE4B-1C02-173E1A1AB3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49F89-929B-F76D-B4A1-C90AF8CEB0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60E93B-7A17-4AE6-915D-C76CFAEBD5A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583384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B2E0A9-2C23-4D32-BC5D-0AEF9660F0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2A3D-DC99-4271-871D-3BA718D6C361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047634-8131-F650-BF4A-FCDB8B3556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A30EEA-6A9A-D084-6869-D92C1DE726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049816-7538-4A14-BA0A-84C2E465B3A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07930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77070E-B2D0-F0B8-9429-314C22C02B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CE76E-5E16-48FA-884C-5784F22EF49A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6E77FEC-4AF0-5E48-FDAF-65B36810F2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48FADD-E4B9-D2CA-0162-9A16B95A2F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A07514-BF30-4D67-809C-47F0790D22D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241308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 descr="Motiv_JUMO_Willkommen_ppt">
            <a:extLst>
              <a:ext uri="{FF2B5EF4-FFF2-40B4-BE49-F238E27FC236}">
                <a16:creationId xmlns:a16="http://schemas.microsoft.com/office/drawing/2014/main" id="{9C54F56B-C901-5C46-B84A-D1C3962F4A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84163"/>
            <a:ext cx="85725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8325" y="3614738"/>
            <a:ext cx="8135938" cy="16557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/>
              <a:t>Willkommens-Folie</a:t>
            </a:r>
          </a:p>
        </p:txBody>
      </p:sp>
    </p:spTree>
    <p:extLst>
      <p:ext uri="{BB962C8B-B14F-4D97-AF65-F5344CB8AC3E}">
        <p14:creationId xmlns:p14="http://schemas.microsoft.com/office/powerpoint/2010/main" val="229730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5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6404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8022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9335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Kreis_blau.tif">
            <a:extLst>
              <a:ext uri="{FF2B5EF4-FFF2-40B4-BE49-F238E27FC236}">
                <a16:creationId xmlns:a16="http://schemas.microsoft.com/office/drawing/2014/main" id="{C20F80AC-3B5A-054C-AEB1-F85AC4D29A3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1108075"/>
            <a:ext cx="6889750" cy="574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8">
            <a:extLst>
              <a:ext uri="{FF2B5EF4-FFF2-40B4-BE49-F238E27FC236}">
                <a16:creationId xmlns:a16="http://schemas.microsoft.com/office/drawing/2014/main" id="{0D88C0B2-3E89-5C10-BAC7-140EDC9E9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546225"/>
            <a:ext cx="82296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8" name="Rectangle 29">
            <a:extLst>
              <a:ext uri="{FF2B5EF4-FFF2-40B4-BE49-F238E27FC236}">
                <a16:creationId xmlns:a16="http://schemas.microsoft.com/office/drawing/2014/main" id="{1E6C8553-320E-87F9-C79A-B07B414874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8800" y="2266950"/>
            <a:ext cx="8158163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pic>
        <p:nvPicPr>
          <p:cNvPr id="1029" name="Picture 40" descr="Motiv_JUMO_Fliesstext_ppt">
            <a:extLst>
              <a:ext uri="{FF2B5EF4-FFF2-40B4-BE49-F238E27FC236}">
                <a16:creationId xmlns:a16="http://schemas.microsoft.com/office/drawing/2014/main" id="{85FF117F-B060-9CA6-D58E-BC2BA0731E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84163"/>
            <a:ext cx="85725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9">
            <a:extLst>
              <a:ext uri="{FF2B5EF4-FFF2-40B4-BE49-F238E27FC236}">
                <a16:creationId xmlns:a16="http://schemas.microsoft.com/office/drawing/2014/main" id="{5DD8BA44-9B99-8DCF-CD9B-74D7A6A60C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7"/>
          <a:stretch>
            <a:fillRect/>
          </a:stretch>
        </p:blipFill>
        <p:spPr bwMode="auto">
          <a:xfrm>
            <a:off x="0" y="4248150"/>
            <a:ext cx="91440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144" r:id="rId1"/>
    <p:sldLayoutId id="2147487145" r:id="rId2"/>
    <p:sldLayoutId id="2147487146" r:id="rId3"/>
    <p:sldLayoutId id="2147487147" r:id="rId4"/>
    <p:sldLayoutId id="2147487148" r:id="rId5"/>
    <p:sldLayoutId id="2147487149" r:id="rId6"/>
    <p:sldLayoutId id="2147487150" r:id="rId7"/>
    <p:sldLayoutId id="2147487151" r:id="rId8"/>
    <p:sldLayoutId id="2147487152" r:id="rId9"/>
    <p:sldLayoutId id="2147487153" r:id="rId10"/>
    <p:sldLayoutId id="214748715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+mj-lt"/>
          <a:ea typeface="+mj-ea"/>
          <a:cs typeface="ＭＳ Ｐゴシック" pitchFamily="8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ＭＳ Ｐゴシック" pitchFamily="8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ＭＳ Ｐゴシック" pitchFamily="8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ＭＳ Ｐゴシック" pitchFamily="8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ＭＳ Ｐゴシック" pitchFamily="8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3200">
          <a:solidFill>
            <a:schemeClr val="tx1"/>
          </a:solidFill>
          <a:latin typeface="+mn-lt"/>
          <a:ea typeface="+mn-ea"/>
          <a:cs typeface="ＭＳ Ｐゴシック" pitchFamily="84" charset="-128"/>
        </a:defRPr>
      </a:lvl1pPr>
      <a:lvl2pPr marL="742950" indent="-28575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4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16002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0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20574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0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8">
            <a:extLst>
              <a:ext uri="{FF2B5EF4-FFF2-40B4-BE49-F238E27FC236}">
                <a16:creationId xmlns:a16="http://schemas.microsoft.com/office/drawing/2014/main" id="{105D9467-4B26-3652-FE8D-F3A2CB54B2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525"/>
            <a:ext cx="9144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0">
            <a:extLst>
              <a:ext uri="{FF2B5EF4-FFF2-40B4-BE49-F238E27FC236}">
                <a16:creationId xmlns:a16="http://schemas.microsoft.com/office/drawing/2014/main" id="{7709CD5F-17DC-47AB-174C-9015E6267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546225"/>
            <a:ext cx="82296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2052" name="Rectangle 21">
            <a:extLst>
              <a:ext uri="{FF2B5EF4-FFF2-40B4-BE49-F238E27FC236}">
                <a16:creationId xmlns:a16="http://schemas.microsoft.com/office/drawing/2014/main" id="{8614AB86-CB22-E61D-7315-1C6BA4EAD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8800" y="2255838"/>
            <a:ext cx="8158163" cy="384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1302" name="Rectangle 38">
            <a:extLst>
              <a:ext uri="{FF2B5EF4-FFF2-40B4-BE49-F238E27FC236}">
                <a16:creationId xmlns:a16="http://schemas.microsoft.com/office/drawing/2014/main" id="{CB2BE121-1C43-4504-2F7C-92909E97B51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18263" y="6513513"/>
            <a:ext cx="2160587" cy="2079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004489"/>
                </a:solidFill>
              </a:defRPr>
            </a:lvl1pPr>
          </a:lstStyle>
          <a:p>
            <a:fld id="{6A7E2852-F846-4116-B993-89BB8A1ADCCD}" type="slidenum">
              <a:rPr lang="de-DE" altLang="de-DE"/>
              <a:pPr/>
              <a:t>‹Nr.›</a:t>
            </a:fld>
            <a:endParaRPr lang="de-DE" altLang="de-DE"/>
          </a:p>
        </p:txBody>
      </p:sp>
      <p:pic>
        <p:nvPicPr>
          <p:cNvPr id="2054" name="Picture 16">
            <a:extLst>
              <a:ext uri="{FF2B5EF4-FFF2-40B4-BE49-F238E27FC236}">
                <a16:creationId xmlns:a16="http://schemas.microsoft.com/office/drawing/2014/main" id="{13322EC7-9160-67FF-8DEB-83B27B6931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"/>
          <a:stretch>
            <a:fillRect/>
          </a:stretch>
        </p:blipFill>
        <p:spPr bwMode="auto">
          <a:xfrm>
            <a:off x="0" y="3049588"/>
            <a:ext cx="91440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18">
            <a:extLst>
              <a:ext uri="{FF2B5EF4-FFF2-40B4-BE49-F238E27FC236}">
                <a16:creationId xmlns:a16="http://schemas.microsoft.com/office/drawing/2014/main" id="{D558256F-C91B-1E9E-9069-58A05332B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738" y="279400"/>
            <a:ext cx="157321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91" name="Line 19">
            <a:extLst>
              <a:ext uri="{FF2B5EF4-FFF2-40B4-BE49-F238E27FC236}">
                <a16:creationId xmlns:a16="http://schemas.microsoft.com/office/drawing/2014/main" id="{E6343B4D-FEAC-BB84-07C2-36F7D5244A6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238500" y="941388"/>
            <a:ext cx="447992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+mn-ea"/>
            </a:endParaRPr>
          </a:p>
        </p:txBody>
      </p:sp>
      <p:sp>
        <p:nvSpPr>
          <p:cNvPr id="207892" name="Line 20">
            <a:extLst>
              <a:ext uri="{FF2B5EF4-FFF2-40B4-BE49-F238E27FC236}">
                <a16:creationId xmlns:a16="http://schemas.microsoft.com/office/drawing/2014/main" id="{26D6B5B6-AF0A-2939-823C-34F074DDA4C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712075" y="869950"/>
            <a:ext cx="0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+mn-ea"/>
            </a:endParaRPr>
          </a:p>
        </p:txBody>
      </p:sp>
      <p:pic>
        <p:nvPicPr>
          <p:cNvPr id="2058" name="Picture 21">
            <a:extLst>
              <a:ext uri="{FF2B5EF4-FFF2-40B4-BE49-F238E27FC236}">
                <a16:creationId xmlns:a16="http://schemas.microsoft.com/office/drawing/2014/main" id="{60314BA6-18A6-3CF3-5169-96D6BF85D5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42963"/>
            <a:ext cx="2414587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3" descr="GL_B_M_Juchheim_freigestellt">
            <a:extLst>
              <a:ext uri="{FF2B5EF4-FFF2-40B4-BE49-F238E27FC236}">
                <a16:creationId xmlns:a16="http://schemas.microsoft.com/office/drawing/2014/main" id="{E16DCDFE-ECBF-0EFC-84F9-0E67091977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2973388"/>
            <a:ext cx="4357687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82" name="Rectangle 10">
            <a:extLst>
              <a:ext uri="{FF2B5EF4-FFF2-40B4-BE49-F238E27FC236}">
                <a16:creationId xmlns:a16="http://schemas.microsoft.com/office/drawing/2014/main" id="{46E6BACB-CDE6-13F0-87F2-B2CD0D823C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003925"/>
            <a:ext cx="9144000" cy="854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55" r:id="rId1"/>
    <p:sldLayoutId id="2147487156" r:id="rId2"/>
    <p:sldLayoutId id="2147487157" r:id="rId3"/>
    <p:sldLayoutId id="2147487158" r:id="rId4"/>
    <p:sldLayoutId id="2147487159" r:id="rId5"/>
    <p:sldLayoutId id="2147487160" r:id="rId6"/>
    <p:sldLayoutId id="2147487161" r:id="rId7"/>
    <p:sldLayoutId id="2147487162" r:id="rId8"/>
    <p:sldLayoutId id="2147487163" r:id="rId9"/>
    <p:sldLayoutId id="2147487164" r:id="rId10"/>
    <p:sldLayoutId id="21474871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800">
          <a:solidFill>
            <a:schemeClr val="tx1"/>
          </a:solidFill>
          <a:latin typeface="+mn-lt"/>
          <a:ea typeface="+mn-ea"/>
          <a:cs typeface="Arial" charset="0"/>
        </a:defRPr>
      </a:lvl2pPr>
      <a:lvl3pPr marL="11430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400">
          <a:solidFill>
            <a:schemeClr val="tx1"/>
          </a:solidFill>
          <a:latin typeface="+mn-lt"/>
          <a:ea typeface="+mn-ea"/>
          <a:cs typeface="Arial" charset="0"/>
        </a:defRPr>
      </a:lvl3pPr>
      <a:lvl4pPr marL="16002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0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0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6pPr>
      <a:lvl7pPr marL="29718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7pPr>
      <a:lvl8pPr marL="34290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8pPr>
      <a:lvl9pPr marL="38862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1" descr="Weltkarte_Personen">
            <a:extLst>
              <a:ext uri="{FF2B5EF4-FFF2-40B4-BE49-F238E27FC236}">
                <a16:creationId xmlns:a16="http://schemas.microsoft.com/office/drawing/2014/main" id="{FAF38D67-30ED-1F81-1DB2-36C7A17BF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288"/>
            <a:ext cx="914400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20">
            <a:extLst>
              <a:ext uri="{FF2B5EF4-FFF2-40B4-BE49-F238E27FC236}">
                <a16:creationId xmlns:a16="http://schemas.microsoft.com/office/drawing/2014/main" id="{E7E60A4D-86C5-D7E4-99D8-30ACCCF0C7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546225"/>
            <a:ext cx="82296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3076" name="Rectangle 21">
            <a:extLst>
              <a:ext uri="{FF2B5EF4-FFF2-40B4-BE49-F238E27FC236}">
                <a16:creationId xmlns:a16="http://schemas.microsoft.com/office/drawing/2014/main" id="{3E543EE8-FF67-35B6-6B82-C2B3DCAE37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8800" y="2266950"/>
            <a:ext cx="8158163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244753" name="Rectangle 17">
            <a:extLst>
              <a:ext uri="{FF2B5EF4-FFF2-40B4-BE49-F238E27FC236}">
                <a16:creationId xmlns:a16="http://schemas.microsoft.com/office/drawing/2014/main" id="{CB1E40BD-02D9-608D-71E9-8730ADE87A5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7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+mn-ea"/>
            </a:endParaRPr>
          </a:p>
        </p:txBody>
      </p:sp>
      <p:pic>
        <p:nvPicPr>
          <p:cNvPr id="3078" name="Picture 19">
            <a:extLst>
              <a:ext uri="{FF2B5EF4-FFF2-40B4-BE49-F238E27FC236}">
                <a16:creationId xmlns:a16="http://schemas.microsoft.com/office/drawing/2014/main" id="{3D22C02A-EF83-FDFB-F328-56A84CBE69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8150"/>
            <a:ext cx="92678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166" r:id="rId1"/>
    <p:sldLayoutId id="2147487167" r:id="rId2"/>
    <p:sldLayoutId id="2147487168" r:id="rId3"/>
    <p:sldLayoutId id="2147487169" r:id="rId4"/>
    <p:sldLayoutId id="2147487170" r:id="rId5"/>
    <p:sldLayoutId id="2147487171" r:id="rId6"/>
    <p:sldLayoutId id="2147487172" r:id="rId7"/>
    <p:sldLayoutId id="2147487173" r:id="rId8"/>
    <p:sldLayoutId id="2147487174" r:id="rId9"/>
    <p:sldLayoutId id="2147487175" r:id="rId10"/>
    <p:sldLayoutId id="214748717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800">
          <a:solidFill>
            <a:schemeClr val="tx1"/>
          </a:solidFill>
          <a:latin typeface="+mn-lt"/>
          <a:ea typeface="+mn-ea"/>
          <a:cs typeface="Arial" charset="0"/>
        </a:defRPr>
      </a:lvl2pPr>
      <a:lvl3pPr marL="11430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400">
          <a:solidFill>
            <a:schemeClr val="tx1"/>
          </a:solidFill>
          <a:latin typeface="+mn-lt"/>
          <a:ea typeface="+mn-ea"/>
          <a:cs typeface="Arial" charset="0"/>
        </a:defRPr>
      </a:lvl3pPr>
      <a:lvl4pPr marL="16002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0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0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6pPr>
      <a:lvl7pPr marL="29718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7pPr>
      <a:lvl8pPr marL="34290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8pPr>
      <a:lvl9pPr marL="38862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1" descr="Presi_letzte">
            <a:extLst>
              <a:ext uri="{FF2B5EF4-FFF2-40B4-BE49-F238E27FC236}">
                <a16:creationId xmlns:a16="http://schemas.microsoft.com/office/drawing/2014/main" id="{98C04A1E-0610-4F6B-3EA9-21C478A63F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563563"/>
            <a:ext cx="8558212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6">
            <a:extLst>
              <a:ext uri="{FF2B5EF4-FFF2-40B4-BE49-F238E27FC236}">
                <a16:creationId xmlns:a16="http://schemas.microsoft.com/office/drawing/2014/main" id="{34BD7B4D-AB3A-1627-0ADF-6424B08E224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0825" y="6524625"/>
            <a:ext cx="8586788" cy="0"/>
          </a:xfrm>
          <a:prstGeom prst="line">
            <a:avLst/>
          </a:prstGeom>
          <a:noFill/>
          <a:ln w="6350">
            <a:solidFill>
              <a:srgbClr val="00448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4100" name="Rectangle 20">
            <a:extLst>
              <a:ext uri="{FF2B5EF4-FFF2-40B4-BE49-F238E27FC236}">
                <a16:creationId xmlns:a16="http://schemas.microsoft.com/office/drawing/2014/main" id="{46295A18-0C00-3E14-F312-D8E19D4B0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546225"/>
            <a:ext cx="822960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4101" name="Rectangle 21">
            <a:extLst>
              <a:ext uri="{FF2B5EF4-FFF2-40B4-BE49-F238E27FC236}">
                <a16:creationId xmlns:a16="http://schemas.microsoft.com/office/drawing/2014/main" id="{96B17710-D989-0638-8826-878D48A609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8800" y="2266950"/>
            <a:ext cx="8158163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BC15BF4-B629-964B-85E8-FAEA288BD3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842963"/>
            <a:ext cx="2414587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8071" name="Line 7">
            <a:extLst>
              <a:ext uri="{FF2B5EF4-FFF2-40B4-BE49-F238E27FC236}">
                <a16:creationId xmlns:a16="http://schemas.microsoft.com/office/drawing/2014/main" id="{51101235-1CE9-55A6-D1A0-ACAB04ADC4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238500" y="941388"/>
            <a:ext cx="447992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+mn-ea"/>
            </a:endParaRPr>
          </a:p>
        </p:txBody>
      </p:sp>
      <p:sp>
        <p:nvSpPr>
          <p:cNvPr id="728072" name="Line 8">
            <a:extLst>
              <a:ext uri="{FF2B5EF4-FFF2-40B4-BE49-F238E27FC236}">
                <a16:creationId xmlns:a16="http://schemas.microsoft.com/office/drawing/2014/main" id="{84FA6DC2-0FF3-1B49-3EA2-D06E645E6E3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712075" y="869950"/>
            <a:ext cx="0" cy="793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+mn-ea"/>
            </a:endParaRPr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ACFD50CD-5015-A9B4-8461-43860DB2F5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738" y="279400"/>
            <a:ext cx="157321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177" r:id="rId1"/>
    <p:sldLayoutId id="2147487178" r:id="rId2"/>
    <p:sldLayoutId id="2147487179" r:id="rId3"/>
    <p:sldLayoutId id="2147487180" r:id="rId4"/>
    <p:sldLayoutId id="2147487181" r:id="rId5"/>
    <p:sldLayoutId id="2147487182" r:id="rId6"/>
    <p:sldLayoutId id="2147487183" r:id="rId7"/>
    <p:sldLayoutId id="2147487184" r:id="rId8"/>
    <p:sldLayoutId id="2147487185" r:id="rId9"/>
    <p:sldLayoutId id="2147487186" r:id="rId10"/>
    <p:sldLayoutId id="214748718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800">
          <a:solidFill>
            <a:schemeClr val="tx1"/>
          </a:solidFill>
          <a:latin typeface="+mn-lt"/>
          <a:ea typeface="+mn-ea"/>
          <a:cs typeface="Arial" charset="0"/>
        </a:defRPr>
      </a:lvl2pPr>
      <a:lvl3pPr marL="11430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400">
          <a:solidFill>
            <a:schemeClr val="tx1"/>
          </a:solidFill>
          <a:latin typeface="+mn-lt"/>
          <a:ea typeface="+mn-ea"/>
          <a:cs typeface="Arial" charset="0"/>
        </a:defRPr>
      </a:lvl3pPr>
      <a:lvl4pPr marL="16002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0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0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6pPr>
      <a:lvl7pPr marL="29718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7pPr>
      <a:lvl8pPr marL="34290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8pPr>
      <a:lvl9pPr marL="3886200" indent="-2286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+mn-ea"/>
          <a:cs typeface="Arial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D76E2C6-0ED5-BB79-B8B7-9FA7CB2407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D362861-A355-8A84-DB3F-3B2E51F4A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567300" name="Rectangle 4">
            <a:extLst>
              <a:ext uri="{FF2B5EF4-FFF2-40B4-BE49-F238E27FC236}">
                <a16:creationId xmlns:a16="http://schemas.microsoft.com/office/drawing/2014/main" id="{03530EF9-AE5C-487E-48A6-755AF7F23F2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8A368C15-62DA-416C-BF11-532AC5D65848}" type="datetimeFigureOut">
              <a:rPr lang="de-DE"/>
              <a:pPr>
                <a:defRPr/>
              </a:pPr>
              <a:t>20.09.2022</a:t>
            </a:fld>
            <a:endParaRPr lang="de-DE"/>
          </a:p>
        </p:txBody>
      </p:sp>
      <p:sp>
        <p:nvSpPr>
          <p:cNvPr id="567301" name="Rectangle 5">
            <a:extLst>
              <a:ext uri="{FF2B5EF4-FFF2-40B4-BE49-F238E27FC236}">
                <a16:creationId xmlns:a16="http://schemas.microsoft.com/office/drawing/2014/main" id="{2E766400-6348-E148-858C-81DCE6E8DC8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67302" name="Rectangle 6">
            <a:extLst>
              <a:ext uri="{FF2B5EF4-FFF2-40B4-BE49-F238E27FC236}">
                <a16:creationId xmlns:a16="http://schemas.microsoft.com/office/drawing/2014/main" id="{EDD28B69-6C15-6B99-1B73-112444DC8F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87FDAB94-BA02-4EF0-A197-9AD94CE5BA26}" type="slidenum">
              <a:rPr lang="de-DE" altLang="de-DE"/>
              <a:pPr/>
              <a:t>‹Nr.›</a:t>
            </a:fld>
            <a:endParaRPr lang="de-DE" altLang="de-DE"/>
          </a:p>
        </p:txBody>
      </p:sp>
      <p:pic>
        <p:nvPicPr>
          <p:cNvPr id="5127" name="Picture 9" descr="HG">
            <a:extLst>
              <a:ext uri="{FF2B5EF4-FFF2-40B4-BE49-F238E27FC236}">
                <a16:creationId xmlns:a16="http://schemas.microsoft.com/office/drawing/2014/main" id="{3619D5D6-97C2-67F0-D7C0-812BA3B6C4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547688"/>
            <a:ext cx="9142412" cy="64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9">
            <a:extLst>
              <a:ext uri="{FF2B5EF4-FFF2-40B4-BE49-F238E27FC236}">
                <a16:creationId xmlns:a16="http://schemas.microsoft.com/office/drawing/2014/main" id="{DE1F13A3-8C3B-468E-3480-7A21314F5C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738" y="279400"/>
            <a:ext cx="157321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188" r:id="rId1"/>
    <p:sldLayoutId id="2147487189" r:id="rId2"/>
    <p:sldLayoutId id="2147487190" r:id="rId3"/>
    <p:sldLayoutId id="2147487191" r:id="rId4"/>
    <p:sldLayoutId id="2147487192" r:id="rId5"/>
    <p:sldLayoutId id="2147487193" r:id="rId6"/>
    <p:sldLayoutId id="2147487194" r:id="rId7"/>
    <p:sldLayoutId id="2147487195" r:id="rId8"/>
    <p:sldLayoutId id="2147487196" r:id="rId9"/>
    <p:sldLayoutId id="2147487197" r:id="rId10"/>
    <p:sldLayoutId id="214748719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F1916A8-77C4-EDBF-57C2-E9CB3D6E12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546225"/>
            <a:ext cx="8229600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F61F426A-F5A1-C1FD-B5BA-CE00A98BD1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0675" y="2638425"/>
            <a:ext cx="8158163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99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ＭＳ Ｐゴシック" pitchFamily="8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ＭＳ Ｐゴシック" pitchFamily="8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ＭＳ Ｐゴシック" pitchFamily="8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ＭＳ Ｐゴシック" pitchFamily="8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4489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527050" indent="-276225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3200">
          <a:solidFill>
            <a:schemeClr val="tx1"/>
          </a:solidFill>
          <a:latin typeface="Arial" charset="0"/>
          <a:ea typeface="ＭＳ Ｐゴシック" pitchFamily="34" charset="-128"/>
          <a:cs typeface="+mn-cs"/>
        </a:defRPr>
      </a:lvl1pPr>
      <a:lvl2pPr marL="982663" indent="-276225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800">
          <a:solidFill>
            <a:schemeClr val="tx1"/>
          </a:solidFill>
          <a:latin typeface="Arial" charset="0"/>
          <a:ea typeface="ＭＳ Ｐゴシック" charset="0"/>
          <a:cs typeface="+mn-cs"/>
        </a:defRPr>
      </a:lvl2pPr>
      <a:lvl3pPr marL="1438275" indent="-276225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400">
          <a:solidFill>
            <a:schemeClr val="tx1"/>
          </a:solidFill>
          <a:latin typeface="Arial" charset="0"/>
          <a:ea typeface="ＭＳ Ｐゴシック" pitchFamily="34" charset="-128"/>
          <a:cs typeface="+mn-cs"/>
        </a:defRPr>
      </a:lvl3pPr>
      <a:lvl4pPr marL="1885950" indent="-2667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000">
          <a:solidFill>
            <a:schemeClr val="tx1"/>
          </a:solidFill>
          <a:latin typeface="Arial" charset="0"/>
          <a:ea typeface="ＭＳ Ｐゴシック" pitchFamily="34" charset="-128"/>
          <a:cs typeface="+mn-cs"/>
        </a:defRPr>
      </a:lvl4pPr>
      <a:lvl5pPr marL="2333625" indent="-266700" algn="l" rtl="0" eaLnBrk="0" fontAlgn="base" hangingPunct="0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 sz="2000">
          <a:solidFill>
            <a:schemeClr val="tx1"/>
          </a:solidFill>
          <a:latin typeface="Arial" charset="0"/>
          <a:ea typeface="ＭＳ Ｐゴシック" pitchFamily="34" charset="-128"/>
          <a:cs typeface="+mn-cs"/>
        </a:defRPr>
      </a:lvl5pPr>
      <a:lvl6pPr marL="2790825" indent="-2667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Arial" charset="0"/>
          <a:cs typeface="+mn-cs"/>
        </a:defRPr>
      </a:lvl6pPr>
      <a:lvl7pPr marL="3248025" indent="-2667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Arial" charset="0"/>
          <a:cs typeface="+mn-cs"/>
        </a:defRPr>
      </a:lvl7pPr>
      <a:lvl8pPr marL="3705225" indent="-2667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Arial" charset="0"/>
          <a:cs typeface="+mn-cs"/>
        </a:defRPr>
      </a:lvl8pPr>
      <a:lvl9pPr marL="4162425" indent="-266700" algn="l" rtl="0" fontAlgn="base">
        <a:lnSpc>
          <a:spcPct val="123000"/>
        </a:lnSpc>
        <a:spcBef>
          <a:spcPct val="20000"/>
        </a:spcBef>
        <a:spcAft>
          <a:spcPct val="0"/>
        </a:spcAft>
        <a:buClr>
          <a:srgbClr val="004489"/>
        </a:buClr>
        <a:buChar char="•"/>
        <a:defRPr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86132368-5F3F-423A-B299-4317133C1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3540125"/>
            <a:ext cx="8135938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de-DE" altLang="de-DE" sz="2800">
                <a:solidFill>
                  <a:srgbClr val="004489"/>
                </a:solidFill>
                <a:latin typeface="Arial"/>
                <a:ea typeface="ＭＳ Ｐゴシック"/>
              </a:rPr>
              <a:t>Herzlich willkommen</a:t>
            </a:r>
          </a:p>
          <a:p>
            <a:pPr eaLnBrk="1" hangingPunct="1">
              <a:lnSpc>
                <a:spcPct val="120000"/>
              </a:lnSpc>
            </a:pPr>
            <a:endParaRPr lang="de-DE" altLang="de-DE" sz="2800">
              <a:solidFill>
                <a:srgbClr val="004489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de-DE" altLang="de-DE">
                <a:latin typeface="Arial"/>
                <a:ea typeface="ＭＳ Ｐゴシック"/>
              </a:rPr>
              <a:t>Python Schulung</a:t>
            </a:r>
            <a:endParaRPr lang="de-DE" altLang="de-DE"/>
          </a:p>
          <a:p>
            <a:pPr>
              <a:lnSpc>
                <a:spcPct val="120000"/>
              </a:lnSpc>
            </a:pPr>
            <a:r>
              <a:rPr lang="de-DE" altLang="de-DE"/>
              <a:t>Justin Simon</a:t>
            </a:r>
          </a:p>
        </p:txBody>
      </p:sp>
      <p:sp>
        <p:nvSpPr>
          <p:cNvPr id="8195" name="Textfeld 2">
            <a:extLst>
              <a:ext uri="{FF2B5EF4-FFF2-40B4-BE49-F238E27FC236}">
                <a16:creationId xmlns:a16="http://schemas.microsoft.com/office/drawing/2014/main" id="{B7ABA90D-70D4-182F-7AC0-9FE10AF5E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25" y="6130925"/>
            <a:ext cx="18473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de-DE" altLang="de-DE"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Einfache Liste Syntax 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5DF220-E1DA-E483-6F6D-0850E7F49AA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DE" sz="2400"/>
              <a:t>Erstellen leer</a:t>
            </a:r>
          </a:p>
          <a:p>
            <a:r>
              <a:rPr lang="de-DE" sz="2400"/>
              <a:t>Erstellen mit Elementen</a:t>
            </a:r>
          </a:p>
          <a:p>
            <a:r>
              <a:rPr lang="de-DE" sz="2400"/>
              <a:t>Element hinzufügen</a:t>
            </a:r>
          </a:p>
          <a:p>
            <a:r>
              <a:rPr lang="de-DE" sz="2400"/>
              <a:t>Letztes Element Löschen</a:t>
            </a:r>
          </a:p>
          <a:p>
            <a:r>
              <a:rPr lang="de-DE" sz="2400">
                <a:ea typeface="+mn-lt"/>
                <a:cs typeface="+mn-lt"/>
              </a:rPr>
              <a:t>Letztes Element Löschen &amp; zwischen speichern</a:t>
            </a:r>
          </a:p>
          <a:p>
            <a:r>
              <a:rPr lang="de-DE" sz="2400">
                <a:cs typeface="Arial"/>
              </a:rPr>
              <a:t>Auf Element 0 zugreifen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4882C-CBA2-B40F-A995-DFD3221C8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9916" y="2266950"/>
            <a:ext cx="4147047" cy="3849688"/>
          </a:xfrm>
        </p:spPr>
        <p:txBody>
          <a:bodyPr/>
          <a:lstStyle/>
          <a:p>
            <a:r>
              <a:rPr lang="de-DE" sz="2400" dirty="0">
                <a:ea typeface="+mn-lt"/>
                <a:cs typeface="+mn-lt"/>
              </a:rPr>
              <a:t>l = []</a:t>
            </a:r>
          </a:p>
          <a:p>
            <a:r>
              <a:rPr lang="de-DE" sz="2400" dirty="0">
                <a:cs typeface="Arial"/>
              </a:rPr>
              <a:t>l = ['1', 'zweites', 3]</a:t>
            </a:r>
          </a:p>
          <a:p>
            <a:r>
              <a:rPr lang="de-DE" sz="2400" dirty="0" err="1">
                <a:ea typeface="+mn-lt"/>
                <a:cs typeface="+mn-lt"/>
              </a:rPr>
              <a:t>l.append</a:t>
            </a:r>
            <a:r>
              <a:rPr lang="de-DE" sz="2400" dirty="0">
                <a:ea typeface="+mn-lt"/>
                <a:cs typeface="+mn-lt"/>
              </a:rPr>
              <a:t>(Element)</a:t>
            </a:r>
          </a:p>
          <a:p>
            <a:r>
              <a:rPr lang="de-DE" sz="2400" dirty="0" err="1">
                <a:cs typeface="Arial"/>
              </a:rPr>
              <a:t>l.pop</a:t>
            </a:r>
            <a:r>
              <a:rPr lang="de-DE" sz="2400" dirty="0">
                <a:cs typeface="Arial"/>
              </a:rPr>
              <a:t>()</a:t>
            </a:r>
          </a:p>
          <a:p>
            <a:r>
              <a:rPr lang="de-DE" sz="2400" dirty="0">
                <a:cs typeface="Arial"/>
              </a:rPr>
              <a:t>last = </a:t>
            </a:r>
            <a:r>
              <a:rPr lang="de-DE" sz="2400" dirty="0" err="1">
                <a:cs typeface="Arial"/>
              </a:rPr>
              <a:t>l.pop</a:t>
            </a:r>
            <a:r>
              <a:rPr lang="de-DE" sz="2400" dirty="0">
                <a:cs typeface="Arial"/>
              </a:rPr>
              <a:t>()</a:t>
            </a:r>
          </a:p>
          <a:p>
            <a:endParaRPr lang="de-DE" sz="2400">
              <a:cs typeface="Arial"/>
            </a:endParaRPr>
          </a:p>
          <a:p>
            <a:r>
              <a:rPr lang="de-DE" sz="2400" dirty="0">
                <a:cs typeface="Arial"/>
              </a:rPr>
              <a:t>l[0]</a:t>
            </a:r>
          </a:p>
        </p:txBody>
      </p:sp>
    </p:spTree>
    <p:extLst>
      <p:ext uri="{BB962C8B-B14F-4D97-AF65-F5344CB8AC3E}">
        <p14:creationId xmlns:p14="http://schemas.microsoft.com/office/powerpoint/2010/main" val="357452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Einfache Liste Syntax 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5DF220-E1DA-E483-6F6D-0850E7F49AA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42870" y="2266950"/>
            <a:ext cx="4105634" cy="3849688"/>
          </a:xfrm>
        </p:spPr>
        <p:txBody>
          <a:bodyPr/>
          <a:lstStyle/>
          <a:p>
            <a:r>
              <a:rPr lang="de-DE" sz="2400"/>
              <a:t>2tes Element löschen</a:t>
            </a:r>
          </a:p>
          <a:p>
            <a:r>
              <a:rPr lang="de-DE" sz="2400"/>
              <a:t>Bestimmtes Element Löschen</a:t>
            </a:r>
          </a:p>
          <a:p>
            <a:r>
              <a:rPr lang="de-DE" sz="2400"/>
              <a:t>Teilliste von Liste erstellen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4882C-CBA2-B40F-A995-DFD3221C8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8870" y="2266950"/>
            <a:ext cx="3908093" cy="3849688"/>
          </a:xfrm>
        </p:spPr>
        <p:txBody>
          <a:bodyPr/>
          <a:lstStyle/>
          <a:p>
            <a:r>
              <a:rPr lang="de-DE" sz="2400">
                <a:ea typeface="+mn-lt"/>
                <a:cs typeface="+mn-lt"/>
              </a:rPr>
              <a:t>del l[1]</a:t>
            </a:r>
          </a:p>
          <a:p>
            <a:r>
              <a:rPr lang="de-DE" sz="2400" err="1">
                <a:cs typeface="Arial"/>
              </a:rPr>
              <a:t>l.remove</a:t>
            </a:r>
            <a:r>
              <a:rPr lang="de-DE" sz="2400">
                <a:cs typeface="Arial"/>
              </a:rPr>
              <a:t>(Element)</a:t>
            </a:r>
          </a:p>
          <a:p>
            <a:endParaRPr lang="de-DE" sz="2400">
              <a:cs typeface="Arial"/>
            </a:endParaRPr>
          </a:p>
          <a:p>
            <a:r>
              <a:rPr lang="de-DE" sz="2400">
                <a:cs typeface="Arial"/>
              </a:rPr>
              <a:t>teil = l[1:3]</a:t>
            </a:r>
            <a:endParaRPr lang="de-DE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060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Allgemeines zur Liste / String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4882C-CBA2-B40F-A995-DFD3221C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>
                <a:ea typeface="+mn-lt"/>
                <a:cs typeface="+mn-lt"/>
              </a:rPr>
              <a:t>Eine Liste hat immer eine Länge </a:t>
            </a:r>
            <a:endParaRPr lang="en-US" sz="2800">
              <a:ea typeface="+mn-lt"/>
              <a:cs typeface="+mn-lt"/>
            </a:endParaRPr>
          </a:p>
          <a:p>
            <a:pPr lvl="1"/>
            <a:r>
              <a:rPr lang="de-DE" sz="2400" err="1">
                <a:ea typeface="ＭＳ Ｐゴシック"/>
                <a:cs typeface="Arial"/>
              </a:rPr>
              <a:t>len</a:t>
            </a:r>
            <a:r>
              <a:rPr lang="de-DE" sz="2400">
                <a:ea typeface="ＭＳ Ｐゴシック"/>
                <a:cs typeface="Arial"/>
              </a:rPr>
              <a:t>(</a:t>
            </a:r>
            <a:r>
              <a:rPr lang="de-DE" sz="2400" err="1">
                <a:ea typeface="ＭＳ Ｐゴシック"/>
                <a:cs typeface="Arial"/>
              </a:rPr>
              <a:t>list</a:t>
            </a:r>
            <a:r>
              <a:rPr lang="de-DE" sz="2400">
                <a:ea typeface="ＭＳ Ｐゴシック"/>
                <a:cs typeface="Arial"/>
              </a:rPr>
              <a:t>) -&gt; gibt länge als </a:t>
            </a:r>
            <a:r>
              <a:rPr lang="de-DE" sz="2400" err="1">
                <a:ea typeface="ＭＳ Ｐゴシック"/>
                <a:cs typeface="Arial"/>
              </a:rPr>
              <a:t>int</a:t>
            </a:r>
            <a:r>
              <a:rPr lang="de-DE" sz="2400">
                <a:ea typeface="ＭＳ Ｐゴシック"/>
                <a:cs typeface="Arial"/>
              </a:rPr>
              <a:t> zurück</a:t>
            </a:r>
            <a:endParaRPr lang="en-US" sz="2400">
              <a:ea typeface="ＭＳ Ｐゴシック"/>
              <a:cs typeface="+mn-lt"/>
            </a:endParaRPr>
          </a:p>
          <a:p>
            <a:r>
              <a:rPr lang="de-DE" sz="2800"/>
              <a:t>Ein String beim Element x zerschneiden und eine Liste daraus erstellen</a:t>
            </a:r>
          </a:p>
          <a:p>
            <a:pPr lvl="1"/>
            <a:r>
              <a:rPr lang="de-DE" sz="2400">
                <a:ea typeface="ＭＳ Ｐゴシック"/>
              </a:rPr>
              <a:t>.</a:t>
            </a:r>
            <a:r>
              <a:rPr lang="de-DE" sz="2400" err="1">
                <a:ea typeface="ＭＳ Ｐゴシック"/>
              </a:rPr>
              <a:t>split</a:t>
            </a:r>
            <a:r>
              <a:rPr lang="de-DE" sz="2400">
                <a:ea typeface="ＭＳ Ｐゴシック"/>
              </a:rPr>
              <a:t>('x')</a:t>
            </a:r>
            <a:endParaRPr lang="de-DE" sz="2400"/>
          </a:p>
          <a:p>
            <a:pPr marL="457200" lvl="1" indent="0">
              <a:buNone/>
            </a:pPr>
            <a:endParaRPr lang="de-DE" sz="2400"/>
          </a:p>
          <a:p>
            <a:pPr marL="457200" lvl="1" indent="0">
              <a:buNone/>
            </a:pP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70696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97F5E-E2DC-8541-830B-18E93E3F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Liste Ausgeben und Abfragen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2D1172-A2CE-E005-60D3-8116236B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/>
              <a:t>Listen kann man sich mit Hilfe einer </a:t>
            </a:r>
            <a:r>
              <a:rPr lang="de-DE" sz="2800" err="1"/>
              <a:t>for</a:t>
            </a:r>
            <a:r>
              <a:rPr lang="de-DE" sz="2800"/>
              <a:t> schleife ausgeben</a:t>
            </a:r>
          </a:p>
          <a:p>
            <a:endParaRPr lang="de-DE" sz="2800"/>
          </a:p>
          <a:p>
            <a:endParaRPr lang="de-DE" sz="2800"/>
          </a:p>
          <a:p>
            <a:r>
              <a:rPr lang="de-DE" sz="2800"/>
              <a:t>Den Inhalt von Listen kann man abfragen</a:t>
            </a:r>
            <a:endParaRPr lang="de-DE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CF74B24A-BC64-83C2-8080-7C73CB22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54" y="5229438"/>
            <a:ext cx="2743200" cy="619432"/>
          </a:xfrm>
          <a:prstGeom prst="rect">
            <a:avLst/>
          </a:prstGeom>
        </p:spPr>
      </p:pic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F57825DA-0E8E-CFC2-3052-625FF5F1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4" y="3615094"/>
            <a:ext cx="2743200" cy="643812"/>
          </a:xfrm>
          <a:prstGeom prst="rect">
            <a:avLst/>
          </a:prstGeom>
        </p:spPr>
      </p:pic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FEB4C516-6822-3F74-889E-43013FCFA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862" y="3614051"/>
            <a:ext cx="4130430" cy="7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2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97F5E-E2DC-8541-830B-18E93E3F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 </a:t>
            </a:r>
            <a:r>
              <a:rPr lang="de-DE" dirty="0">
                <a:ea typeface="+mj-lt"/>
                <a:cs typeface="+mj-lt"/>
              </a:rPr>
              <a:t>Vereinfachungen</a:t>
            </a:r>
            <a:endParaRPr lang="de-DE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2D1172-A2CE-E005-60D3-8116236B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In der Liste rechnen </a:t>
            </a:r>
          </a:p>
          <a:p>
            <a:endParaRPr lang="de-DE" sz="2800" dirty="0"/>
          </a:p>
          <a:p>
            <a:r>
              <a:rPr lang="de-DE" sz="2800" dirty="0"/>
              <a:t>Liste Filtern</a:t>
            </a:r>
          </a:p>
          <a:p>
            <a:endParaRPr lang="de-DE" sz="2800" dirty="0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A2F1EC81-F0A4-A345-E62D-1A1F840B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94" y="2945877"/>
            <a:ext cx="7422957" cy="358182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48768B20-5259-A184-EC5F-6467E739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94" y="4222126"/>
            <a:ext cx="7422956" cy="2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4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DF101-21AC-0ACD-61D0-E2DE83BE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0" y="3068516"/>
            <a:ext cx="4822093" cy="707537"/>
          </a:xfrm>
        </p:spPr>
        <p:txBody>
          <a:bodyPr/>
          <a:lstStyle/>
          <a:p>
            <a:r>
              <a:rPr lang="de-DE"/>
              <a:t>Gibt es Fragen?</a:t>
            </a:r>
          </a:p>
        </p:txBody>
      </p:sp>
    </p:spTree>
    <p:extLst>
      <p:ext uri="{BB962C8B-B14F-4D97-AF65-F5344CB8AC3E}">
        <p14:creationId xmlns:p14="http://schemas.microsoft.com/office/powerpoint/2010/main" val="124588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Dictionary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4882C-CBA2-B40F-A995-DFD3221C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>
                <a:ea typeface="+mn-lt"/>
                <a:cs typeface="+mn-lt"/>
              </a:rPr>
              <a:t>Kann beliebig viele Elemente aufnehmen</a:t>
            </a:r>
          </a:p>
          <a:p>
            <a:r>
              <a:rPr lang="de-DE" sz="2800">
                <a:ea typeface="+mn-lt"/>
                <a:cs typeface="+mn-lt"/>
              </a:rPr>
              <a:t>Dictionary können auch verschachtelt werden</a:t>
            </a:r>
          </a:p>
          <a:p>
            <a:r>
              <a:rPr lang="de-DE" sz="2800"/>
              <a:t>Es gibt immer einen Schlüssel, der zu einem Element passt</a:t>
            </a:r>
          </a:p>
          <a:p>
            <a:endParaRPr lang="de-DE" sz="2800"/>
          </a:p>
          <a:p>
            <a:pPr lvl="1"/>
            <a:endParaRPr lang="de-DE" sz="2400"/>
          </a:p>
          <a:p>
            <a:pPr marL="457200" lvl="1" indent="0">
              <a:buNone/>
            </a:pPr>
            <a:endParaRPr lang="de-DE" sz="2400"/>
          </a:p>
          <a:p>
            <a:pPr marL="457200" lvl="1" indent="0">
              <a:buNone/>
            </a:pP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3662742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95B1AA4-6C17-E7EC-2D36-4731C4B54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833" y="1596481"/>
            <a:ext cx="6754729" cy="3977439"/>
          </a:xfrm>
        </p:spPr>
      </p:pic>
    </p:spTree>
    <p:extLst>
      <p:ext uri="{BB962C8B-B14F-4D97-AF65-F5344CB8AC3E}">
        <p14:creationId xmlns:p14="http://schemas.microsoft.com/office/powerpoint/2010/main" val="161415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Dictionary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5DF220-E1DA-E483-6F6D-0850E7F49AA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DE" sz="2400"/>
              <a:t>Erstellen leer</a:t>
            </a:r>
          </a:p>
          <a:p>
            <a:r>
              <a:rPr lang="de-DE" sz="2400"/>
              <a:t>Erstellen mit Elementen</a:t>
            </a:r>
          </a:p>
          <a:p>
            <a:endParaRPr lang="de-DE" sz="2400"/>
          </a:p>
          <a:p>
            <a:r>
              <a:rPr lang="de-DE" sz="2400"/>
              <a:t>Element hinzufügen</a:t>
            </a:r>
            <a:endParaRPr lang="de-DE"/>
          </a:p>
          <a:p>
            <a:r>
              <a:rPr lang="de-DE" sz="2400"/>
              <a:t>Element Löschen</a:t>
            </a:r>
          </a:p>
          <a:p>
            <a:r>
              <a:rPr lang="de-DE" sz="2400"/>
              <a:t>Element Zugreifen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4882C-CBA2-B40F-A995-DFD3221C8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9916" y="2266950"/>
            <a:ext cx="4147047" cy="3849688"/>
          </a:xfrm>
        </p:spPr>
        <p:txBody>
          <a:bodyPr/>
          <a:lstStyle/>
          <a:p>
            <a:r>
              <a:rPr lang="de-DE" sz="2400">
                <a:ea typeface="+mn-lt"/>
                <a:cs typeface="+mn-lt"/>
              </a:rPr>
              <a:t>d = {}</a:t>
            </a:r>
          </a:p>
          <a:p>
            <a:r>
              <a:rPr lang="de-DE" sz="2400">
                <a:cs typeface="Arial"/>
              </a:rPr>
              <a:t>d= </a:t>
            </a:r>
            <a:r>
              <a:rPr lang="de-DE" sz="2400">
                <a:ea typeface="+mn-lt"/>
                <a:cs typeface="+mn-lt"/>
              </a:rPr>
              <a:t>{"Berlin": "BER", "Helsinki": "HEL"}</a:t>
            </a:r>
          </a:p>
          <a:p>
            <a:r>
              <a:rPr lang="de-DE" sz="2400">
                <a:ea typeface="+mn-lt"/>
                <a:cs typeface="+mn-lt"/>
              </a:rPr>
              <a:t>d['Saigon'] = 'SGN'</a:t>
            </a:r>
          </a:p>
          <a:p>
            <a:r>
              <a:rPr lang="de-DE" sz="2400">
                <a:ea typeface="+mn-lt"/>
                <a:cs typeface="+mn-lt"/>
              </a:rPr>
              <a:t>del d['Saigon']</a:t>
            </a:r>
            <a:endParaRPr lang="de-DE" sz="2400">
              <a:ea typeface="ＭＳ Ｐゴシック"/>
              <a:cs typeface="+mn-lt"/>
            </a:endParaRPr>
          </a:p>
          <a:p>
            <a:r>
              <a:rPr lang="de-DE" sz="2400" err="1">
                <a:ea typeface="+mn-lt"/>
                <a:cs typeface="+mn-lt"/>
              </a:rPr>
              <a:t>d.get</a:t>
            </a:r>
            <a:r>
              <a:rPr lang="de-DE" sz="2400">
                <a:ea typeface="+mn-lt"/>
                <a:cs typeface="+mn-lt"/>
              </a:rPr>
              <a:t>("Budapest")</a:t>
            </a:r>
          </a:p>
          <a:p>
            <a:pPr lvl="1"/>
            <a:r>
              <a:rPr lang="de-DE" sz="2000">
                <a:ea typeface="+mn-lt"/>
                <a:cs typeface="+mn-lt"/>
              </a:rPr>
              <a:t>Falls nein -&gt; None</a:t>
            </a:r>
          </a:p>
        </p:txBody>
      </p:sp>
    </p:spTree>
    <p:extLst>
      <p:ext uri="{BB962C8B-B14F-4D97-AF65-F5344CB8AC3E}">
        <p14:creationId xmlns:p14="http://schemas.microsoft.com/office/powerpoint/2010/main" val="332859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Dictionary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5DF220-E1DA-E483-6F6D-0850E7F49AA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42870" y="2266950"/>
            <a:ext cx="4105634" cy="3849688"/>
          </a:xfrm>
        </p:spPr>
        <p:txBody>
          <a:bodyPr/>
          <a:lstStyle/>
          <a:p>
            <a:r>
              <a:rPr lang="de-DE" sz="2400"/>
              <a:t>Abfragen ob ein Element enthalten ist</a:t>
            </a:r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DF96109C-BA57-2CDC-848D-603CF9DD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08" y="1682659"/>
            <a:ext cx="6064738" cy="278604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056993A0-D64E-381D-9D43-0B70EA85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69" y="3432238"/>
            <a:ext cx="3700584" cy="569907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6F34F692-5BCC-7BE0-BC97-42218C2E3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16" y="3427631"/>
            <a:ext cx="3895969" cy="1057814"/>
          </a:xfrm>
          <a:prstGeom prst="rect">
            <a:avLst/>
          </a:prstGeom>
        </p:spPr>
      </p:pic>
      <p:pic>
        <p:nvPicPr>
          <p:cNvPr id="12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C3FA46E4-C031-62E4-8FA6-4BD7983D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69" y="5015455"/>
            <a:ext cx="3075353" cy="62732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D3C5C7F-CADD-2F47-F968-1B44131043A5}"/>
              </a:ext>
            </a:extLst>
          </p:cNvPr>
          <p:cNvSpPr txBox="1"/>
          <p:nvPr/>
        </p:nvSpPr>
        <p:spPr>
          <a:xfrm>
            <a:off x="4659922" y="4552461"/>
            <a:ext cx="38835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latin typeface="Arial"/>
                <a:ea typeface="ＭＳ Ｐゴシック"/>
              </a:rPr>
              <a:t>'Nein' -&gt; 'Berlin ist ein </a:t>
            </a:r>
            <a:r>
              <a:rPr lang="de-DE" err="1">
                <a:latin typeface="Arial"/>
                <a:ea typeface="ＭＳ Ｐゴシック"/>
              </a:rPr>
              <a:t>key</a:t>
            </a:r>
            <a:endParaRPr lang="de-DE" err="1"/>
          </a:p>
        </p:txBody>
      </p:sp>
    </p:spTree>
    <p:extLst>
      <p:ext uri="{BB962C8B-B14F-4D97-AF65-F5344CB8AC3E}">
        <p14:creationId xmlns:p14="http://schemas.microsoft.com/office/powerpoint/2010/main" val="191421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A4B08-094D-8DB9-AAC9-2E28D1AD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1ABB34-A6FB-B64B-A1EF-A498B391F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/>
              <a:t>Variablen </a:t>
            </a:r>
          </a:p>
          <a:p>
            <a:r>
              <a:rPr lang="de-DE" sz="2800"/>
              <a:t>Kontrollstrukturen </a:t>
            </a:r>
          </a:p>
          <a:p>
            <a:r>
              <a:rPr lang="de-DE" sz="2800">
                <a:ea typeface="+mn-lt"/>
                <a:cs typeface="+mn-lt"/>
              </a:rPr>
              <a:t>Listen</a:t>
            </a:r>
            <a:endParaRPr lang="de-DE" sz="2800"/>
          </a:p>
          <a:p>
            <a:r>
              <a:rPr lang="de-DE" sz="2800"/>
              <a:t>Funktionen</a:t>
            </a:r>
          </a:p>
          <a:p>
            <a:r>
              <a:rPr lang="de-DE" sz="2800" err="1">
                <a:ea typeface="ＭＳ Ｐゴシック"/>
                <a:cs typeface="+mn-lt"/>
              </a:rPr>
              <a:t>Exceptions</a:t>
            </a:r>
          </a:p>
          <a:p>
            <a:r>
              <a:rPr lang="de-DE" sz="2800">
                <a:ea typeface="+mn-lt"/>
                <a:cs typeface="+mn-lt"/>
              </a:rPr>
              <a:t>Objektorientierte Programmierung</a:t>
            </a:r>
          </a:p>
        </p:txBody>
      </p:sp>
    </p:spTree>
    <p:extLst>
      <p:ext uri="{BB962C8B-B14F-4D97-AF65-F5344CB8AC3E}">
        <p14:creationId xmlns:p14="http://schemas.microsoft.com/office/powerpoint/2010/main" val="537610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5DF220-E1DA-E483-6F6D-0850E7F49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>
                <a:ea typeface="+mn-lt"/>
                <a:cs typeface="+mn-lt"/>
              </a:rPr>
              <a:t>Dictionary</a:t>
            </a:r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6581CFF-0F56-1081-8CC7-CF9A55B5F8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>
                <a:ea typeface="+mn-lt"/>
                <a:cs typeface="+mn-lt"/>
              </a:rPr>
              <a:t>Mit Schleifen durchgehen</a:t>
            </a:r>
          </a:p>
          <a:p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75AE63-3EF1-020E-B3B8-E11BB7F6D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51425" y="2174875"/>
            <a:ext cx="3635375" cy="3951288"/>
          </a:xfrm>
        </p:spPr>
        <p:txBody>
          <a:bodyPr/>
          <a:lstStyle/>
          <a:p>
            <a:endParaRPr lang="de-DE"/>
          </a:p>
          <a:p>
            <a:endParaRPr lang="de-DE"/>
          </a:p>
          <a:p>
            <a:r>
              <a:rPr lang="de-DE"/>
              <a:t>Ausgabe alles</a:t>
            </a:r>
          </a:p>
          <a:p>
            <a:endParaRPr lang="de-DE"/>
          </a:p>
          <a:p>
            <a:r>
              <a:rPr lang="de-DE"/>
              <a:t>Ausgabe nur </a:t>
            </a:r>
            <a:r>
              <a:rPr lang="de-DE" err="1"/>
              <a:t>values</a:t>
            </a:r>
          </a:p>
          <a:p>
            <a:endParaRPr lang="de-DE"/>
          </a:p>
          <a:p>
            <a:r>
              <a:rPr lang="de-DE"/>
              <a:t>Ausgabe nur </a:t>
            </a:r>
            <a:r>
              <a:rPr lang="de-DE" err="1"/>
              <a:t>keys</a:t>
            </a:r>
          </a:p>
        </p:txBody>
      </p:sp>
      <p:pic>
        <p:nvPicPr>
          <p:cNvPr id="2" name="Grafik 4">
            <a:extLst>
              <a:ext uri="{FF2B5EF4-FFF2-40B4-BE49-F238E27FC236}">
                <a16:creationId xmlns:a16="http://schemas.microsoft.com/office/drawing/2014/main" id="{DA4C2CEB-6AF7-C46F-9EC7-E5CE0A8D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1" y="3190377"/>
            <a:ext cx="4267200" cy="555397"/>
          </a:xfrm>
          <a:prstGeom prst="rect">
            <a:avLst/>
          </a:prstGeom>
        </p:spPr>
      </p:pic>
      <p:pic>
        <p:nvPicPr>
          <p:cNvPr id="5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AD354982-26EC-0946-78B6-29DEA4DC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2" y="4277359"/>
            <a:ext cx="3856892" cy="579511"/>
          </a:xfrm>
          <a:prstGeom prst="rect">
            <a:avLst/>
          </a:prstGeom>
        </p:spPr>
      </p:pic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76B636A1-AF8D-B3F0-D197-F36C490B5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62" y="5262688"/>
            <a:ext cx="2391508" cy="5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DF101-21AC-0ACD-61D0-E2DE83BE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0" y="3068516"/>
            <a:ext cx="4822093" cy="707537"/>
          </a:xfrm>
        </p:spPr>
        <p:txBody>
          <a:bodyPr/>
          <a:lstStyle/>
          <a:p>
            <a:r>
              <a:rPr lang="de-DE"/>
              <a:t>Gibt es Fragen?</a:t>
            </a:r>
          </a:p>
        </p:txBody>
      </p:sp>
    </p:spTree>
    <p:extLst>
      <p:ext uri="{BB962C8B-B14F-4D97-AF65-F5344CB8AC3E}">
        <p14:creationId xmlns:p14="http://schemas.microsoft.com/office/powerpoint/2010/main" val="2604701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Andere Datenstrukturen 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31CC24-12DE-651F-8E4B-76A5CC2748B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DE" sz="2800">
                <a:ea typeface="+mn-lt"/>
                <a:cs typeface="+mn-lt"/>
              </a:rPr>
              <a:t>Tuple </a:t>
            </a:r>
            <a:endParaRPr lang="en-US" sz="2800">
              <a:ea typeface="+mn-lt"/>
              <a:cs typeface="+mn-lt"/>
            </a:endParaRPr>
          </a:p>
          <a:p>
            <a:pPr lvl="1"/>
            <a:r>
              <a:rPr lang="de-DE" sz="2400">
                <a:ea typeface="ＭＳ Ｐゴシック"/>
                <a:cs typeface="Arial"/>
              </a:rPr>
              <a:t>Ist schreibgeschützt</a:t>
            </a:r>
            <a:endParaRPr lang="de-DE" sz="2400">
              <a:ea typeface="ＭＳ Ｐゴシック"/>
              <a:cs typeface="+mn-lt"/>
            </a:endParaRPr>
          </a:p>
          <a:p>
            <a:pPr lvl="1"/>
            <a:r>
              <a:rPr lang="de-DE" sz="2400">
                <a:ea typeface="ＭＳ Ｐゴシック"/>
                <a:cs typeface="Arial"/>
              </a:rPr>
              <a:t>Hinzufügen geht nicht</a:t>
            </a:r>
            <a:endParaRPr lang="de-DE" sz="2400">
              <a:ea typeface="ＭＳ Ｐゴシック"/>
              <a:cs typeface="+mn-lt"/>
            </a:endParaRPr>
          </a:p>
          <a:p>
            <a:pPr lvl="1"/>
            <a:r>
              <a:rPr lang="de-DE" sz="2400">
                <a:ea typeface="ＭＳ Ｐゴシック"/>
                <a:cs typeface="Arial"/>
              </a:rPr>
              <a:t>Löschen geht nicht</a:t>
            </a:r>
          </a:p>
          <a:p>
            <a:r>
              <a:rPr lang="de-DE" sz="2400">
                <a:ea typeface="+mn-lt"/>
                <a:cs typeface="+mn-lt"/>
              </a:rPr>
              <a:t>Ausgabe</a:t>
            </a:r>
            <a:endParaRPr lang="en-US" sz="2400">
              <a:ea typeface="+mn-lt"/>
              <a:cs typeface="+mn-lt"/>
            </a:endParaRPr>
          </a:p>
          <a:p>
            <a:pPr lvl="1"/>
            <a:r>
              <a:rPr lang="de-DE" sz="2400">
                <a:ea typeface="ＭＳ Ｐゴシック"/>
              </a:rPr>
              <a:t>Schleifen </a:t>
            </a:r>
            <a:endParaRPr lang="en-US" sz="2400">
              <a:ea typeface="+mn-lt"/>
              <a:cs typeface="+mn-lt"/>
            </a:endParaRPr>
          </a:p>
          <a:p>
            <a:pPr lvl="1"/>
            <a:r>
              <a:rPr lang="de-DE" sz="2400" err="1">
                <a:ea typeface="ＭＳ Ｐゴシック"/>
              </a:rPr>
              <a:t>If</a:t>
            </a:r>
            <a:r>
              <a:rPr lang="de-DE" sz="2400">
                <a:ea typeface="ＭＳ Ｐゴシック"/>
              </a:rPr>
              <a:t> abfragen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4882C-CBA2-B40F-A995-DFD3221C83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800">
                <a:cs typeface="Arial"/>
              </a:rPr>
              <a:t>t = (1,2,3)</a:t>
            </a:r>
          </a:p>
          <a:p>
            <a:r>
              <a:rPr lang="de-DE" sz="2800">
                <a:cs typeface="Arial"/>
              </a:rPr>
              <a:t>X = t[0]</a:t>
            </a:r>
          </a:p>
          <a:p>
            <a:endParaRPr lang="de-DE"/>
          </a:p>
          <a:p>
            <a:endParaRPr lang="de-DE" sz="2800"/>
          </a:p>
          <a:p>
            <a:pPr lvl="1"/>
            <a:endParaRPr lang="de-DE" sz="2400"/>
          </a:p>
          <a:p>
            <a:pPr marL="457200" lvl="1" indent="0">
              <a:buNone/>
            </a:pPr>
            <a:endParaRPr lang="de-DE" sz="2400"/>
          </a:p>
          <a:p>
            <a:pPr marL="457200" lvl="1" indent="0">
              <a:buNone/>
            </a:pP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827347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Andere Datenstrukturen 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31CC24-12DE-651F-8E4B-76A5CC2748B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38480" y="2266950"/>
            <a:ext cx="4174808" cy="3849688"/>
          </a:xfrm>
        </p:spPr>
        <p:txBody>
          <a:bodyPr/>
          <a:lstStyle/>
          <a:p>
            <a:r>
              <a:rPr lang="de-DE" sz="2800">
                <a:ea typeface="+mn-lt"/>
                <a:cs typeface="+mn-lt"/>
              </a:rPr>
              <a:t>Set</a:t>
            </a:r>
            <a:endParaRPr lang="en-US" sz="2800">
              <a:ea typeface="+mn-lt"/>
              <a:cs typeface="+mn-lt"/>
            </a:endParaRPr>
          </a:p>
          <a:p>
            <a:pPr lvl="1"/>
            <a:r>
              <a:rPr lang="de-DE" sz="2400">
                <a:ea typeface="ＭＳ Ｐゴシック"/>
                <a:cs typeface="Arial"/>
              </a:rPr>
              <a:t>Ist eine Menge</a:t>
            </a:r>
            <a:endParaRPr lang="de-DE" sz="2400">
              <a:ea typeface="ＭＳ Ｐゴシック"/>
              <a:cs typeface="+mn-lt"/>
            </a:endParaRPr>
          </a:p>
          <a:p>
            <a:pPr lvl="1"/>
            <a:r>
              <a:rPr lang="de-DE" sz="2400">
                <a:ea typeface="ＭＳ Ｐゴシック"/>
              </a:rPr>
              <a:t>Jedes Element kann max.1-mal vorkommen</a:t>
            </a:r>
          </a:p>
          <a:p>
            <a:r>
              <a:rPr lang="de-DE" sz="2400">
                <a:ea typeface="ＭＳ Ｐゴシック"/>
              </a:rPr>
              <a:t>Ausgabe</a:t>
            </a:r>
            <a:endParaRPr lang="en-US" sz="2400">
              <a:ea typeface="+mn-lt"/>
              <a:cs typeface="+mn-lt"/>
            </a:endParaRPr>
          </a:p>
          <a:p>
            <a:pPr lvl="1"/>
            <a:r>
              <a:rPr lang="de-DE" sz="2400">
                <a:ea typeface="ＭＳ Ｐゴシック"/>
              </a:rPr>
              <a:t>Schleifen </a:t>
            </a:r>
            <a:endParaRPr lang="en-US" sz="2400">
              <a:ea typeface="+mn-lt"/>
              <a:cs typeface="+mn-lt"/>
            </a:endParaRPr>
          </a:p>
          <a:p>
            <a:pPr lvl="1"/>
            <a:r>
              <a:rPr lang="de-DE" sz="2400" err="1">
                <a:ea typeface="+mn-lt"/>
                <a:cs typeface="+mn-lt"/>
              </a:rPr>
              <a:t>If</a:t>
            </a:r>
            <a:r>
              <a:rPr lang="de-DE" sz="2400">
                <a:ea typeface="+mn-lt"/>
                <a:cs typeface="+mn-lt"/>
              </a:rPr>
              <a:t> abfragen</a:t>
            </a:r>
          </a:p>
          <a:p>
            <a:pPr lvl="1"/>
            <a:endParaRPr lang="de-DE" sz="2400">
              <a:ea typeface="ＭＳ Ｐゴシック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4882C-CBA2-B40F-A995-DFD3221C8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4174" y="2268513"/>
            <a:ext cx="3993906" cy="2100996"/>
          </a:xfrm>
        </p:spPr>
        <p:txBody>
          <a:bodyPr/>
          <a:lstStyle/>
          <a:p>
            <a:r>
              <a:rPr lang="de-DE" sz="2800">
                <a:cs typeface="Arial"/>
              </a:rPr>
              <a:t>s = {1,2,3}</a:t>
            </a:r>
          </a:p>
          <a:p>
            <a:r>
              <a:rPr lang="de-DE" sz="2800" err="1">
                <a:cs typeface="Arial"/>
              </a:rPr>
              <a:t>s.add</a:t>
            </a:r>
            <a:r>
              <a:rPr lang="de-DE" sz="2800">
                <a:cs typeface="Arial"/>
              </a:rPr>
              <a:t>(4)  # geht</a:t>
            </a:r>
          </a:p>
          <a:p>
            <a:r>
              <a:rPr lang="de-DE" sz="2800" err="1">
                <a:cs typeface="Arial"/>
              </a:rPr>
              <a:t>s.add</a:t>
            </a:r>
            <a:r>
              <a:rPr lang="de-DE" sz="2800">
                <a:cs typeface="Arial"/>
              </a:rPr>
              <a:t>(1)  # geht nicht</a:t>
            </a:r>
          </a:p>
          <a:p>
            <a:pPr lvl="1"/>
            <a:endParaRPr lang="de-DE" sz="2400">
              <a:cs typeface="Arial"/>
            </a:endParaRPr>
          </a:p>
          <a:p>
            <a:pPr marL="457200" lvl="1" indent="0">
              <a:buNone/>
            </a:pPr>
            <a:endParaRPr lang="de-DE" sz="2400">
              <a:cs typeface="Arial"/>
            </a:endParaRPr>
          </a:p>
          <a:p>
            <a:pPr marL="457200" lvl="1" indent="0">
              <a:buNone/>
            </a:pP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80450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DF101-21AC-0ACD-61D0-E2DE83BE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0" y="3068516"/>
            <a:ext cx="4822093" cy="707537"/>
          </a:xfrm>
        </p:spPr>
        <p:txBody>
          <a:bodyPr/>
          <a:lstStyle/>
          <a:p>
            <a:r>
              <a:rPr lang="de-DE"/>
              <a:t>Gibt es Fragen?</a:t>
            </a:r>
          </a:p>
        </p:txBody>
      </p:sp>
    </p:spTree>
    <p:extLst>
      <p:ext uri="{BB962C8B-B14F-4D97-AF65-F5344CB8AC3E}">
        <p14:creationId xmlns:p14="http://schemas.microsoft.com/office/powerpoint/2010/main" val="3225505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/>
              <a:t>Sind dazu da einzelne Aufgaben auszulagern</a:t>
            </a:r>
          </a:p>
          <a:p>
            <a:r>
              <a:rPr lang="de-DE" sz="2800"/>
              <a:t>Code nur einmal schreiben </a:t>
            </a:r>
          </a:p>
          <a:p>
            <a:r>
              <a:rPr lang="de-DE" sz="2800"/>
              <a:t>Kann man immer wiederverwenden</a:t>
            </a:r>
          </a:p>
          <a:p>
            <a:r>
              <a:rPr lang="de-DE" sz="2800"/>
              <a:t>Wenn man eine Sache mehr als 2x machen muss -&gt; Funktion schreiben</a:t>
            </a:r>
          </a:p>
          <a:p>
            <a:r>
              <a:rPr lang="de-DE" sz="2800"/>
              <a:t>Bessere Wartbarkeit</a:t>
            </a:r>
          </a:p>
        </p:txBody>
      </p:sp>
    </p:spTree>
    <p:extLst>
      <p:ext uri="{BB962C8B-B14F-4D97-AF65-F5344CB8AC3E}">
        <p14:creationId xmlns:p14="http://schemas.microsoft.com/office/powerpoint/2010/main" val="265760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def</a:t>
            </a:r>
            <a:r>
              <a:rPr lang="de-DE"/>
              <a:t> </a:t>
            </a:r>
            <a:r>
              <a:rPr lang="de-DE" err="1"/>
              <a:t>funktionsname</a:t>
            </a:r>
            <a:r>
              <a:rPr lang="de-DE"/>
              <a:t>(</a:t>
            </a:r>
            <a:r>
              <a:rPr lang="de-DE" err="1"/>
              <a:t>parameter</a:t>
            </a:r>
            <a:r>
              <a:rPr lang="de-DE"/>
              <a:t>):</a:t>
            </a:r>
            <a:br>
              <a:rPr lang="en-US"/>
            </a:br>
            <a:r>
              <a:rPr lang="de-DE"/>
              <a:t>       </a:t>
            </a:r>
            <a:r>
              <a:rPr lang="de-DE" err="1"/>
              <a:t>return</a:t>
            </a:r>
            <a:r>
              <a:rPr lang="de-DE"/>
              <a:t> wert</a:t>
            </a:r>
          </a:p>
          <a:p>
            <a:r>
              <a:rPr lang="de-DE">
                <a:ea typeface="+mn-lt"/>
                <a:cs typeface="+mn-lt"/>
              </a:rPr>
              <a:t>Aufruf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de-DE" err="1">
                <a:ea typeface="ＭＳ Ｐゴシック"/>
                <a:cs typeface="Arial"/>
              </a:rPr>
              <a:t>funktionsname</a:t>
            </a:r>
            <a:r>
              <a:rPr lang="de-DE">
                <a:ea typeface="ＭＳ Ｐゴシック"/>
                <a:cs typeface="Arial"/>
              </a:rPr>
              <a:t>(</a:t>
            </a:r>
            <a:r>
              <a:rPr lang="de-DE" err="1">
                <a:ea typeface="ＭＳ Ｐゴシック"/>
                <a:cs typeface="Arial"/>
              </a:rPr>
              <a:t>parameter</a:t>
            </a:r>
            <a:r>
              <a:rPr lang="de-DE">
                <a:ea typeface="ＭＳ Ｐゴシック"/>
                <a:cs typeface="Arial"/>
              </a:rPr>
              <a:t>)</a:t>
            </a:r>
            <a:endParaRPr lang="en-US">
              <a:ea typeface="ＭＳ Ｐゴシック"/>
              <a:cs typeface="+mn-lt"/>
            </a:endParaRPr>
          </a:p>
          <a:p>
            <a:endParaRPr lang="de-DE" sz="2400"/>
          </a:p>
          <a:p>
            <a:r>
              <a:rPr lang="de-DE" sz="2400"/>
              <a:t>Funktionsname darf kein +- etc. Enthalten</a:t>
            </a:r>
            <a:endParaRPr lang="de-DE" sz="240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02948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 </a:t>
            </a:r>
            <a:r>
              <a:rPr lang="de-DE" err="1"/>
              <a:t>add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Funktion</a:t>
            </a:r>
          </a:p>
          <a:p>
            <a:pPr lvl="1"/>
            <a:endParaRPr lang="de-DE"/>
          </a:p>
          <a:p>
            <a:pPr lvl="1"/>
            <a:endParaRPr lang="de-DE">
              <a:cs typeface="Arial"/>
            </a:endParaRPr>
          </a:p>
          <a:p>
            <a:r>
              <a:rPr lang="de-DE"/>
              <a:t>Aufruf</a:t>
            </a:r>
          </a:p>
        </p:txBody>
      </p:sp>
      <p:pic>
        <p:nvPicPr>
          <p:cNvPr id="6" name="Grafik 6" descr="Ein Bild, das Text, orange enthält.&#10;&#10;Beschreibung automatisch generiert.">
            <a:extLst>
              <a:ext uri="{FF2B5EF4-FFF2-40B4-BE49-F238E27FC236}">
                <a16:creationId xmlns:a16="http://schemas.microsoft.com/office/drawing/2014/main" id="{73392639-2C0A-09B6-88B6-06ABA478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91" y="3012464"/>
            <a:ext cx="3637817" cy="950301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1C69DCB3-F273-CE0F-732D-D5191B815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427" y="5025292"/>
            <a:ext cx="3146913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2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/>
              <a:t>In einer Funktion können </a:t>
            </a:r>
            <a:r>
              <a:rPr lang="de-DE" sz="2800" err="1">
                <a:cs typeface="Arial"/>
              </a:rPr>
              <a:t>defaultwerte</a:t>
            </a:r>
            <a:r>
              <a:rPr lang="de-DE" sz="2800">
                <a:cs typeface="Arial"/>
              </a:rPr>
              <a:t> angegeben werden</a:t>
            </a:r>
            <a:endParaRPr lang="de-DE" sz="2800"/>
          </a:p>
          <a:p>
            <a:endParaRPr lang="de-DE" sz="2800"/>
          </a:p>
          <a:p>
            <a:endParaRPr lang="de-DE" sz="2800"/>
          </a:p>
          <a:p>
            <a:r>
              <a:rPr lang="de-DE" sz="2800"/>
              <a:t>Wenn nichts übergeben wird dann ist b = 30</a:t>
            </a:r>
          </a:p>
          <a:p>
            <a:r>
              <a:rPr lang="de-DE" sz="2800" err="1">
                <a:ea typeface="+mn-lt"/>
                <a:cs typeface="+mn-lt"/>
              </a:rPr>
              <a:t>defaultwerte</a:t>
            </a:r>
            <a:r>
              <a:rPr lang="de-DE" sz="2800">
                <a:ea typeface="+mn-lt"/>
                <a:cs typeface="+mn-lt"/>
              </a:rPr>
              <a:t> müssen hinten stehen!</a:t>
            </a:r>
            <a:endParaRPr lang="de-DE" sz="280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E6B7999B-6C6C-DEB8-7E5C-D7FBCC21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92" y="3611556"/>
            <a:ext cx="4286738" cy="73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Zurück gegeben können auch:</a:t>
            </a:r>
          </a:p>
          <a:p>
            <a:pPr lvl="1"/>
            <a:r>
              <a:rPr lang="de-DE">
                <a:ea typeface="ＭＳ Ｐゴシック"/>
              </a:rPr>
              <a:t>Liste, </a:t>
            </a:r>
            <a:r>
              <a:rPr lang="de-DE" err="1">
                <a:ea typeface="ＭＳ Ｐゴシック"/>
              </a:rPr>
              <a:t>dict</a:t>
            </a:r>
            <a:r>
              <a:rPr lang="de-DE">
                <a:ea typeface="ＭＳ Ｐゴシック"/>
              </a:rPr>
              <a:t>, mehrere variablen</a:t>
            </a:r>
            <a:endParaRPr lang="de-DE"/>
          </a:p>
          <a:p>
            <a:pPr lvl="1"/>
            <a:endParaRPr lang="de-DE">
              <a:ea typeface="ＭＳ Ｐゴシック"/>
            </a:endParaRPr>
          </a:p>
          <a:p>
            <a:pPr lvl="1"/>
            <a:endParaRPr lang="de-DE">
              <a:ea typeface="ＭＳ Ｐゴシック"/>
            </a:endParaRPr>
          </a:p>
          <a:p>
            <a:pPr lvl="1"/>
            <a:r>
              <a:rPr lang="de-DE">
                <a:ea typeface="ＭＳ Ｐゴシック"/>
              </a:rPr>
              <a:t>Wird als Tupel zurückgegeben</a:t>
            </a:r>
            <a:endParaRPr lang="de-DE"/>
          </a:p>
          <a:p>
            <a:pPr lvl="2"/>
            <a:r>
              <a:rPr lang="de-DE"/>
              <a:t>(1, 'Hallo', [1, 2])</a:t>
            </a:r>
          </a:p>
          <a:p>
            <a:pPr marL="457200" lvl="1" indent="0">
              <a:buNone/>
            </a:pPr>
            <a:endParaRPr lang="de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993EEA42-A581-9EED-F9AE-DB7681FC2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11" y="3624742"/>
            <a:ext cx="4364892" cy="100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9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A4B08-094D-8DB9-AAC9-2E28D1AD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Allgemeines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1ABB34-A6FB-B64B-A1EF-A498B391F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>
                <a:ea typeface="ＭＳ Ｐゴシック"/>
                <a:cs typeface="+mn-lt"/>
              </a:rPr>
              <a:t>Kommentare </a:t>
            </a:r>
            <a:endParaRPr lang="de-DE"/>
          </a:p>
          <a:p>
            <a:pPr lvl="1"/>
            <a:r>
              <a:rPr lang="de-DE" sz="2000">
                <a:ea typeface="ＭＳ Ｐゴシック"/>
                <a:cs typeface="+mn-lt"/>
              </a:rPr>
              <a:t>Eine Zeile #     </a:t>
            </a:r>
          </a:p>
          <a:p>
            <a:pPr lvl="1"/>
            <a:r>
              <a:rPr lang="de-DE" sz="2000">
                <a:ea typeface="ＭＳ Ｐゴシック"/>
                <a:cs typeface="+mn-lt"/>
              </a:rPr>
              <a:t>Mehrere Zeilen '''    '''</a:t>
            </a:r>
            <a:endParaRPr lang="de-DE"/>
          </a:p>
          <a:p>
            <a:r>
              <a:rPr lang="de-DE" sz="2400">
                <a:ea typeface="ＭＳ Ｐゴシック"/>
                <a:cs typeface="+mn-lt"/>
              </a:rPr>
              <a:t>Ausgabe</a:t>
            </a:r>
            <a:endParaRPr lang="de-DE" sz="2400"/>
          </a:p>
          <a:p>
            <a:pPr lvl="1"/>
            <a:r>
              <a:rPr lang="de-DE" sz="2000" err="1">
                <a:ea typeface="ＭＳ Ｐゴシック"/>
                <a:cs typeface="+mn-lt"/>
              </a:rPr>
              <a:t>print</a:t>
            </a:r>
            <a:r>
              <a:rPr lang="de-DE" sz="2000">
                <a:ea typeface="ＭＳ Ｐゴシック"/>
                <a:cs typeface="+mn-lt"/>
              </a:rPr>
              <a:t>("Hello World")</a:t>
            </a:r>
            <a:endParaRPr lang="de-DE" sz="2000">
              <a:ea typeface="+mn-lt"/>
              <a:cs typeface="+mn-lt"/>
            </a:endParaRPr>
          </a:p>
          <a:p>
            <a:r>
              <a:rPr lang="de-DE" sz="2400">
                <a:ea typeface="ＭＳ Ｐゴシック"/>
                <a:cs typeface="+mn-lt"/>
              </a:rPr>
              <a:t>Eingabe</a:t>
            </a:r>
            <a:endParaRPr lang="de-DE" sz="2400"/>
          </a:p>
          <a:p>
            <a:pPr lvl="1"/>
            <a:r>
              <a:rPr lang="de-DE" sz="2000" err="1">
                <a:ea typeface="ＭＳ Ｐゴシック"/>
                <a:cs typeface="+mn-lt"/>
              </a:rPr>
              <a:t>name</a:t>
            </a:r>
            <a:r>
              <a:rPr lang="de-DE" sz="2000">
                <a:ea typeface="ＭＳ Ｐゴシック"/>
                <a:cs typeface="+mn-lt"/>
              </a:rPr>
              <a:t> = </a:t>
            </a:r>
            <a:r>
              <a:rPr lang="de-DE" sz="2000" err="1">
                <a:ea typeface="ＭＳ Ｐゴシック"/>
                <a:cs typeface="+mn-lt"/>
              </a:rPr>
              <a:t>input</a:t>
            </a:r>
            <a:r>
              <a:rPr lang="de-DE" sz="2000">
                <a:ea typeface="ＭＳ Ｐゴシック"/>
                <a:cs typeface="+mn-lt"/>
              </a:rPr>
              <a:t>('Name eingeben\n')</a:t>
            </a:r>
          </a:p>
        </p:txBody>
      </p:sp>
    </p:spTree>
    <p:extLst>
      <p:ext uri="{BB962C8B-B14F-4D97-AF65-F5344CB8AC3E}">
        <p14:creationId xmlns:p14="http://schemas.microsoft.com/office/powerpoint/2010/main" val="3392446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 *</a:t>
            </a:r>
            <a:r>
              <a:rPr lang="de-DE" err="1"/>
              <a:t>args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/>
              <a:t>Unbekannte Anzahl an Parametern übergeben</a:t>
            </a:r>
          </a:p>
          <a:p>
            <a:endParaRPr lang="de-DE" sz="2800"/>
          </a:p>
          <a:p>
            <a:endParaRPr lang="de-DE" sz="2800"/>
          </a:p>
          <a:p>
            <a:endParaRPr lang="de-DE" sz="2800"/>
          </a:p>
          <a:p>
            <a:r>
              <a:rPr lang="de-DE" sz="2800" err="1"/>
              <a:t>args</a:t>
            </a:r>
            <a:r>
              <a:rPr lang="de-DE" sz="2800"/>
              <a:t> ist nur ein Namensplatzhalter</a:t>
            </a: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5A88249-4668-4916-A6FF-F790E1AA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39885"/>
            <a:ext cx="3886200" cy="15206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1C3BF7C-6350-D252-1493-EDE0F2EB89FB}"/>
              </a:ext>
            </a:extLst>
          </p:cNvPr>
          <p:cNvSpPr txBox="1"/>
          <p:nvPr/>
        </p:nvSpPr>
        <p:spPr>
          <a:xfrm>
            <a:off x="4484383" y="4189672"/>
            <a:ext cx="42294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latin typeface="Arial"/>
                <a:ea typeface="ＭＳ Ｐゴシック"/>
              </a:rPr>
              <a:t>Mehrere Übergabeparameter</a:t>
            </a:r>
            <a:endParaRPr lang="de-DE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040E99D6-CA8F-A40A-469C-3E4260EF1E5D}"/>
              </a:ext>
            </a:extLst>
          </p:cNvPr>
          <p:cNvCxnSpPr/>
          <p:nvPr/>
        </p:nvCxnSpPr>
        <p:spPr>
          <a:xfrm flipH="1" flipV="1">
            <a:off x="4001197" y="4379542"/>
            <a:ext cx="511363" cy="1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474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DF101-21AC-0ACD-61D0-E2DE83BE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0" y="3068516"/>
            <a:ext cx="4822093" cy="707537"/>
          </a:xfrm>
        </p:spPr>
        <p:txBody>
          <a:bodyPr/>
          <a:lstStyle/>
          <a:p>
            <a:r>
              <a:rPr lang="de-DE"/>
              <a:t>Gibt es Fragen?</a:t>
            </a:r>
          </a:p>
        </p:txBody>
      </p:sp>
    </p:spTree>
    <p:extLst>
      <p:ext uri="{BB962C8B-B14F-4D97-AF65-F5344CB8AC3E}">
        <p14:creationId xmlns:p14="http://schemas.microsoft.com/office/powerpoint/2010/main" val="1965661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Arial"/>
              </a:rPr>
              <a:t>Exceptions</a:t>
            </a:r>
            <a:endParaRPr lang="de-DE" err="1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>
                <a:ea typeface="+mn-lt"/>
                <a:cs typeface="+mn-lt"/>
              </a:rPr>
              <a:t>Abfangen von Fehlern</a:t>
            </a:r>
          </a:p>
          <a:p>
            <a:r>
              <a:rPr lang="de-DE" sz="2800">
                <a:ea typeface="+mn-lt"/>
                <a:cs typeface="+mn-lt"/>
              </a:rPr>
              <a:t>Programmabsturz verhindern</a:t>
            </a:r>
          </a:p>
          <a:p>
            <a:r>
              <a:rPr lang="de-DE" sz="2800">
                <a:ea typeface="+mn-lt"/>
                <a:cs typeface="+mn-lt"/>
              </a:rPr>
              <a:t>Aufruf:</a:t>
            </a:r>
          </a:p>
          <a:p>
            <a:endParaRPr lang="de-DE" sz="2800">
              <a:ea typeface="+mn-lt"/>
              <a:cs typeface="+mn-lt"/>
            </a:endParaRPr>
          </a:p>
          <a:p>
            <a:endParaRPr lang="de-DE" sz="2800">
              <a:ea typeface="+mn-lt"/>
              <a:cs typeface="+mn-lt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32FF85B8-8C06-0A64-AAFA-22169B3D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90" y="3652715"/>
            <a:ext cx="4011622" cy="22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55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Arial"/>
              </a:rPr>
              <a:t>Exceptions</a:t>
            </a:r>
            <a:endParaRPr lang="de-DE" err="1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>
                <a:ea typeface="+mn-lt"/>
                <a:cs typeface="+mn-lt"/>
              </a:rPr>
              <a:t>try</a:t>
            </a:r>
            <a:r>
              <a:rPr lang="de-DE" sz="2800" dirty="0">
                <a:ea typeface="+mn-lt"/>
                <a:cs typeface="+mn-lt"/>
              </a:rPr>
              <a:t>:</a:t>
            </a:r>
          </a:p>
          <a:p>
            <a:pPr lvl="1"/>
            <a:r>
              <a:rPr lang="de-DE" sz="2400" dirty="0">
                <a:ea typeface="+mn-lt"/>
                <a:cs typeface="+mn-lt"/>
              </a:rPr>
              <a:t>Programm Code welcher zum Fehler führen kann</a:t>
            </a:r>
          </a:p>
          <a:p>
            <a:r>
              <a:rPr lang="de-DE" sz="2800" dirty="0" err="1">
                <a:ea typeface="+mn-lt"/>
                <a:cs typeface="+mn-lt"/>
              </a:rPr>
              <a:t>execpt</a:t>
            </a:r>
            <a:r>
              <a:rPr lang="de-DE" sz="2800" dirty="0">
                <a:ea typeface="+mn-lt"/>
                <a:cs typeface="+mn-lt"/>
              </a:rPr>
              <a:t>:</a:t>
            </a:r>
          </a:p>
          <a:p>
            <a:pPr lvl="1"/>
            <a:r>
              <a:rPr lang="de-DE" sz="2400" dirty="0">
                <a:ea typeface="+mn-lt"/>
                <a:cs typeface="+mn-lt"/>
              </a:rPr>
              <a:t>Bei einem Fehler wird der Programm Code ausgeführt. </a:t>
            </a:r>
            <a:endParaRPr lang="en-US" sz="2400" dirty="0">
              <a:ea typeface="+mn-lt"/>
              <a:cs typeface="+mn-lt"/>
            </a:endParaRPr>
          </a:p>
          <a:p>
            <a:r>
              <a:rPr lang="de-DE" sz="2800" dirty="0" err="1">
                <a:ea typeface="+mn-lt"/>
                <a:cs typeface="+mn-lt"/>
              </a:rPr>
              <a:t>Finally</a:t>
            </a:r>
            <a:r>
              <a:rPr lang="de-DE" sz="2800" dirty="0">
                <a:ea typeface="+mn-lt"/>
                <a:cs typeface="+mn-lt"/>
              </a:rPr>
              <a:t>:</a:t>
            </a:r>
            <a:endParaRPr lang="de-DE" dirty="0"/>
          </a:p>
          <a:p>
            <a:pPr lvl="1"/>
            <a:r>
              <a:rPr lang="de-DE" sz="2400" dirty="0">
                <a:ea typeface="+mn-lt"/>
                <a:cs typeface="+mn-lt"/>
              </a:rPr>
              <a:t>Dieser Block wird IMMER Ausgeführt</a:t>
            </a:r>
          </a:p>
        </p:txBody>
      </p:sp>
    </p:spTree>
    <p:extLst>
      <p:ext uri="{BB962C8B-B14F-4D97-AF65-F5344CB8AC3E}">
        <p14:creationId xmlns:p14="http://schemas.microsoft.com/office/powerpoint/2010/main" val="2105117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Arial"/>
              </a:rPr>
              <a:t>Exceptions</a:t>
            </a:r>
            <a:endParaRPr lang="de-DE" err="1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>
                <a:ea typeface="+mn-lt"/>
                <a:cs typeface="+mn-lt"/>
              </a:rPr>
              <a:t>execpt</a:t>
            </a:r>
            <a:r>
              <a:rPr lang="de-DE" sz="2800" dirty="0">
                <a:ea typeface="+mn-lt"/>
                <a:cs typeface="+mn-lt"/>
              </a:rPr>
              <a:t>:</a:t>
            </a:r>
          </a:p>
          <a:p>
            <a:pPr lvl="1"/>
            <a:r>
              <a:rPr lang="de-DE" sz="2400" dirty="0">
                <a:ea typeface="+mn-lt"/>
                <a:cs typeface="+mn-lt"/>
              </a:rPr>
              <a:t>Man kann auch auf bestimmte Fehler reagieren.</a:t>
            </a:r>
            <a:endParaRPr lang="en-US" sz="2400" dirty="0">
              <a:ea typeface="+mn-lt"/>
              <a:cs typeface="+mn-lt"/>
            </a:endParaRPr>
          </a:p>
          <a:p>
            <a:pPr lvl="1"/>
            <a:endParaRPr lang="en-US" sz="2400">
              <a:ea typeface="+mn-lt"/>
              <a:cs typeface="+mn-lt"/>
            </a:endParaRPr>
          </a:p>
          <a:p>
            <a:pPr lvl="1"/>
            <a:endParaRPr lang="en-US" sz="2400" dirty="0">
              <a:ea typeface="+mn-lt"/>
              <a:cs typeface="+mn-lt"/>
            </a:endParaRPr>
          </a:p>
          <a:p>
            <a:pPr lvl="1"/>
            <a:r>
              <a:rPr lang="en-US" sz="2400" dirty="0">
                <a:ea typeface="+mn-lt"/>
                <a:cs typeface="+mn-lt"/>
              </a:rPr>
              <a:t>Es </a:t>
            </a:r>
            <a:r>
              <a:rPr lang="en-US" sz="2400" dirty="0" err="1">
                <a:ea typeface="+mn-lt"/>
                <a:cs typeface="+mn-lt"/>
              </a:rPr>
              <a:t>kann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auch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mehrere</a:t>
            </a:r>
            <a:r>
              <a:rPr lang="en-US" sz="2400" dirty="0">
                <a:ea typeface="+mn-lt"/>
                <a:cs typeface="+mn-lt"/>
              </a:rPr>
              <a:t> except </a:t>
            </a:r>
            <a:r>
              <a:rPr lang="en-US" sz="2400" dirty="0" err="1">
                <a:ea typeface="+mn-lt"/>
                <a:cs typeface="+mn-lt"/>
              </a:rPr>
              <a:t>Fälle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geben</a:t>
            </a:r>
            <a:endParaRPr lang="en-US" sz="2400" dirty="0">
              <a:ea typeface="+mn-lt"/>
              <a:cs typeface="+mn-lt"/>
            </a:endParaRPr>
          </a:p>
          <a:p>
            <a:endParaRPr lang="de-DE" sz="2400" dirty="0">
              <a:ea typeface="+mn-lt"/>
              <a:cs typeface="+mn-lt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5BEE43B1-6D35-CCDA-B4B7-39D27EA9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49" y="3449057"/>
            <a:ext cx="4297228" cy="8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09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Arial"/>
              </a:rPr>
              <a:t>Exceptions</a:t>
            </a:r>
            <a:endParaRPr lang="de-DE" err="1"/>
          </a:p>
        </p:txBody>
      </p:sp>
      <p:pic>
        <p:nvPicPr>
          <p:cNvPr id="3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D082A047-00FB-B4DC-BC1D-2FB5F3168D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2620" y="2264576"/>
            <a:ext cx="3971925" cy="3133725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2B4D08-39D3-3DA1-BEB0-DBC9F44328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Code B wird nicht ausgeführt weil es kein </a:t>
            </a:r>
            <a:r>
              <a:rPr lang="de-DE" dirty="0" err="1"/>
              <a:t>IndexError</a:t>
            </a:r>
            <a:r>
              <a:rPr lang="de-DE" dirty="0"/>
              <a:t> ist.</a:t>
            </a:r>
          </a:p>
        </p:txBody>
      </p:sp>
    </p:spTree>
    <p:extLst>
      <p:ext uri="{BB962C8B-B14F-4D97-AF65-F5344CB8AC3E}">
        <p14:creationId xmlns:p14="http://schemas.microsoft.com/office/powerpoint/2010/main" val="1876988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DF101-21AC-0ACD-61D0-E2DE83BE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0" y="3068516"/>
            <a:ext cx="4822093" cy="707537"/>
          </a:xfrm>
        </p:spPr>
        <p:txBody>
          <a:bodyPr/>
          <a:lstStyle/>
          <a:p>
            <a:r>
              <a:rPr lang="de-DE"/>
              <a:t>Gibt es Fragen?</a:t>
            </a:r>
          </a:p>
        </p:txBody>
      </p:sp>
    </p:spTree>
    <p:extLst>
      <p:ext uri="{BB962C8B-B14F-4D97-AF65-F5344CB8AC3E}">
        <p14:creationId xmlns:p14="http://schemas.microsoft.com/office/powerpoint/2010/main" val="227385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Objektorientierte Programmierung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>
                <a:ea typeface="+mn-lt"/>
                <a:cs typeface="+mn-lt"/>
              </a:rPr>
              <a:t>Klasse ist ein Bauplan von Objekten</a:t>
            </a:r>
          </a:p>
          <a:p>
            <a:r>
              <a:rPr lang="de-DE" sz="2800" dirty="0">
                <a:ea typeface="+mn-lt"/>
                <a:cs typeface="+mn-lt"/>
              </a:rPr>
              <a:t>Konstruktor wird einmalig aufgerufen </a:t>
            </a:r>
          </a:p>
          <a:p>
            <a:r>
              <a:rPr lang="de-DE" sz="2800" dirty="0">
                <a:ea typeface="+mn-lt"/>
                <a:cs typeface="+mn-lt"/>
              </a:rPr>
              <a:t>Funktionen in einer Klasse heißen Methoden</a:t>
            </a:r>
          </a:p>
        </p:txBody>
      </p:sp>
    </p:spTree>
    <p:extLst>
      <p:ext uri="{BB962C8B-B14F-4D97-AF65-F5344CB8AC3E}">
        <p14:creationId xmlns:p14="http://schemas.microsoft.com/office/powerpoint/2010/main" val="1923963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Objektorientierte Programmierung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/>
              <a:t>Bessere Wartbarkeit </a:t>
            </a:r>
            <a:r>
              <a:rPr lang="de-DE" sz="2800">
                <a:ea typeface="+mn-lt"/>
                <a:cs typeface="+mn-lt"/>
              </a:rPr>
              <a:t>durch Abstraktion</a:t>
            </a:r>
            <a:endParaRPr lang="de-DE"/>
          </a:p>
          <a:p>
            <a:r>
              <a:rPr lang="de-DE" sz="2800"/>
              <a:t>Leichter modifizierbar</a:t>
            </a:r>
          </a:p>
          <a:p>
            <a:r>
              <a:rPr lang="de-DE" sz="2800"/>
              <a:t>Ein 'muss' bei großen Projekten</a:t>
            </a:r>
          </a:p>
          <a:p>
            <a:r>
              <a:rPr lang="de-DE" sz="2800">
                <a:ea typeface="+mn-lt"/>
                <a:cs typeface="+mn-lt"/>
              </a:rPr>
              <a:t>Wiederverwendbarkeit </a:t>
            </a:r>
          </a:p>
          <a:p>
            <a:r>
              <a:rPr lang="de-DE" sz="2800">
                <a:ea typeface="+mn-lt"/>
                <a:cs typeface="+mn-lt"/>
              </a:rPr>
              <a:t>schlanker und übersichtlicher Code</a:t>
            </a:r>
          </a:p>
        </p:txBody>
      </p:sp>
    </p:spTree>
    <p:extLst>
      <p:ext uri="{BB962C8B-B14F-4D97-AF65-F5344CB8AC3E}">
        <p14:creationId xmlns:p14="http://schemas.microsoft.com/office/powerpoint/2010/main" val="2447062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Vererbung</a:t>
            </a:r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3581736-9CC8-A7C6-C750-CB0D597C8F5A}"/>
              </a:ext>
            </a:extLst>
          </p:cNvPr>
          <p:cNvSpPr/>
          <p:nvPr/>
        </p:nvSpPr>
        <p:spPr>
          <a:xfrm>
            <a:off x="-37123" y="1954"/>
            <a:ext cx="9140092" cy="7362092"/>
          </a:xfrm>
          <a:prstGeom prst="rect">
            <a:avLst/>
          </a:prstGeom>
          <a:solidFill>
            <a:srgbClr val="00126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F9BB2429-3C7A-075F-08FB-25567EB0F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7073" y="1075104"/>
            <a:ext cx="9105678" cy="5227149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E2C8BFD-BCF7-0CC8-2B90-C695AD3ADA0B}"/>
              </a:ext>
            </a:extLst>
          </p:cNvPr>
          <p:cNvSpPr txBox="1"/>
          <p:nvPr/>
        </p:nvSpPr>
        <p:spPr>
          <a:xfrm>
            <a:off x="3262922" y="429846"/>
            <a:ext cx="25497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chemeClr val="accent3"/>
                </a:solidFill>
                <a:latin typeface="Arial"/>
                <a:ea typeface="ＭＳ Ｐゴシック"/>
              </a:rPr>
              <a:t>Beispiel</a:t>
            </a:r>
            <a:endParaRPr lang="de-DE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6B73D-F4A1-4F59-9682-199DB589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Variablen 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707C3D-A36D-2E08-BB30-A04BE0B4A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/>
              <a:t>Python ist nicht typisiert</a:t>
            </a:r>
          </a:p>
          <a:p>
            <a:pPr lvl="1"/>
            <a:endParaRPr lang="de-DE" sz="2400">
              <a:ea typeface="ＭＳ Ｐゴシック"/>
            </a:endParaRPr>
          </a:p>
          <a:p>
            <a:pPr lvl="1"/>
            <a:endParaRPr lang="de-DE" sz="2400">
              <a:ea typeface="ＭＳ Ｐゴシック"/>
            </a:endParaRPr>
          </a:p>
          <a:p>
            <a:pPr lvl="1"/>
            <a:endParaRPr lang="de-DE" sz="2400">
              <a:ea typeface="ＭＳ Ｐゴシック"/>
            </a:endParaRPr>
          </a:p>
          <a:p>
            <a:pPr lvl="1"/>
            <a:r>
              <a:rPr lang="de-DE" sz="2400">
                <a:ea typeface="ＭＳ Ｐゴシック"/>
              </a:rPr>
              <a:t>Variable kann jederzeit jeden typ annehmen</a:t>
            </a:r>
            <a:endParaRPr lang="de-DE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88A2E57F-FC8D-94B8-769D-AEAFED6C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47" y="2865293"/>
            <a:ext cx="17145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16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7">
            <a:extLst>
              <a:ext uri="{FF2B5EF4-FFF2-40B4-BE49-F238E27FC236}">
                <a16:creationId xmlns:a16="http://schemas.microsoft.com/office/drawing/2014/main" id="{E8FE0DED-EA89-113F-3737-0E18F19408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0415" y="2318269"/>
            <a:ext cx="4705471" cy="280920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Objektorientierte Programmierung</a:t>
            </a:r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87274B4-5D14-1688-53DB-A56C5E87C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9287" y="2315796"/>
            <a:ext cx="2645753" cy="3849688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Klassenname</a:t>
            </a:r>
          </a:p>
          <a:p>
            <a:pPr marL="0" indent="0">
              <a:buNone/>
            </a:pPr>
            <a:r>
              <a:rPr lang="de-DE"/>
              <a:t>Konstruktor mit Attributen </a:t>
            </a:r>
          </a:p>
          <a:p>
            <a:pPr marL="0" indent="0">
              <a:buNone/>
            </a:pPr>
            <a:r>
              <a:rPr lang="de-DE"/>
              <a:t>Methode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03D4164-D5DB-D271-9162-E477AA716D5B}"/>
              </a:ext>
            </a:extLst>
          </p:cNvPr>
          <p:cNvCxnSpPr/>
          <p:nvPr/>
        </p:nvCxnSpPr>
        <p:spPr>
          <a:xfrm>
            <a:off x="2606675" y="2489444"/>
            <a:ext cx="3053861" cy="1133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09AAC92-7C8D-75DA-05A5-48463484FF1A}"/>
              </a:ext>
            </a:extLst>
          </p:cNvPr>
          <p:cNvCxnSpPr>
            <a:cxnSpLocks/>
          </p:cNvCxnSpPr>
          <p:nvPr/>
        </p:nvCxnSpPr>
        <p:spPr>
          <a:xfrm>
            <a:off x="5175983" y="3173290"/>
            <a:ext cx="357555" cy="35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006AB32-58AD-FCF5-6E40-E173864C991F}"/>
              </a:ext>
            </a:extLst>
          </p:cNvPr>
          <p:cNvCxnSpPr>
            <a:cxnSpLocks/>
          </p:cNvCxnSpPr>
          <p:nvPr/>
        </p:nvCxnSpPr>
        <p:spPr>
          <a:xfrm>
            <a:off x="2606674" y="4286981"/>
            <a:ext cx="2926862" cy="103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352FDC6-25CC-8891-F98F-47EDC96484BA}"/>
              </a:ext>
            </a:extLst>
          </p:cNvPr>
          <p:cNvCxnSpPr>
            <a:cxnSpLocks/>
          </p:cNvCxnSpPr>
          <p:nvPr/>
        </p:nvCxnSpPr>
        <p:spPr>
          <a:xfrm>
            <a:off x="4062289" y="3603133"/>
            <a:ext cx="1598247" cy="1230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C32B7C4-5A0E-C6A9-9473-D075449B2512}"/>
              </a:ext>
            </a:extLst>
          </p:cNvPr>
          <p:cNvCxnSpPr>
            <a:cxnSpLocks/>
          </p:cNvCxnSpPr>
          <p:nvPr/>
        </p:nvCxnSpPr>
        <p:spPr>
          <a:xfrm>
            <a:off x="4072059" y="3378442"/>
            <a:ext cx="1627554" cy="298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856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DF101-21AC-0ACD-61D0-E2DE83BE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0" y="3068516"/>
            <a:ext cx="4822093" cy="707537"/>
          </a:xfrm>
        </p:spPr>
        <p:txBody>
          <a:bodyPr/>
          <a:lstStyle/>
          <a:p>
            <a:r>
              <a:rPr lang="de-DE"/>
              <a:t>Gibt es Fragen?</a:t>
            </a:r>
          </a:p>
        </p:txBody>
      </p:sp>
    </p:spTree>
    <p:extLst>
      <p:ext uri="{BB962C8B-B14F-4D97-AF65-F5344CB8AC3E}">
        <p14:creationId xmlns:p14="http://schemas.microsoft.com/office/powerpoint/2010/main" val="2548239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Vererbung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0B70-ED20-C35C-E572-B0D275F1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>
                <a:ea typeface="+mn-lt"/>
                <a:cs typeface="+mn-lt"/>
              </a:rPr>
              <a:t>Unterklasse hat alle Eigenschaften und Methoden wie die Oberklasse</a:t>
            </a:r>
          </a:p>
          <a:p>
            <a:r>
              <a:rPr lang="de-DE" sz="2800">
                <a:ea typeface="+mn-lt"/>
                <a:cs typeface="+mn-lt"/>
              </a:rPr>
              <a:t>Unterklasse kann zusätzliche Eigenschaften und Methoden haben</a:t>
            </a:r>
          </a:p>
          <a:p>
            <a:r>
              <a:rPr lang="de-DE" sz="2800">
                <a:ea typeface="+mn-lt"/>
                <a:cs typeface="+mn-lt"/>
              </a:rPr>
              <a:t>Super() ist das Schlüsselwort für Vererbung</a:t>
            </a:r>
          </a:p>
        </p:txBody>
      </p:sp>
    </p:spTree>
    <p:extLst>
      <p:ext uri="{BB962C8B-B14F-4D97-AF65-F5344CB8AC3E}">
        <p14:creationId xmlns:p14="http://schemas.microsoft.com/office/powerpoint/2010/main" val="3179295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7CBEB6-8D75-BC22-F469-1B990C19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B70A7E7-F5B0-4BDB-EEC4-59B75F0E19E7}"/>
              </a:ext>
            </a:extLst>
          </p:cNvPr>
          <p:cNvSpPr/>
          <p:nvPr/>
        </p:nvSpPr>
        <p:spPr>
          <a:xfrm>
            <a:off x="1954" y="1954"/>
            <a:ext cx="9140092" cy="682478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8F5FEB12-5CDA-4372-B232-80DF9D995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2" y="867714"/>
            <a:ext cx="8721697" cy="485431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FE20EE-ECF0-D673-8148-4526E6A7E680}"/>
              </a:ext>
            </a:extLst>
          </p:cNvPr>
          <p:cNvSpPr txBox="1"/>
          <p:nvPr/>
        </p:nvSpPr>
        <p:spPr>
          <a:xfrm>
            <a:off x="3360614" y="410308"/>
            <a:ext cx="25888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latin typeface="Arial"/>
                <a:ea typeface="ＭＳ Ｐゴシック"/>
              </a:rPr>
              <a:t>Beispiel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302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62021-6223-054E-EE1E-95BF0F45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Vererbung</a:t>
            </a:r>
            <a:endParaRPr lang="de-DE"/>
          </a:p>
        </p:txBody>
      </p:sp>
      <p:pic>
        <p:nvPicPr>
          <p:cNvPr id="3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885A98C3-3BFA-B8B2-F97D-5600AC1B4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9954" y="2102879"/>
            <a:ext cx="5721472" cy="4216905"/>
          </a:xfrm>
        </p:spPr>
      </p:pic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39CE16ED-9A6F-5206-9F44-D39FEFD683FD}"/>
              </a:ext>
            </a:extLst>
          </p:cNvPr>
          <p:cNvSpPr txBox="1">
            <a:spLocks/>
          </p:cNvSpPr>
          <p:nvPr/>
        </p:nvSpPr>
        <p:spPr bwMode="auto">
          <a:xfrm>
            <a:off x="6452209" y="2100873"/>
            <a:ext cx="2528523" cy="405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3000"/>
              </a:lnSpc>
              <a:spcBef>
                <a:spcPct val="20000"/>
              </a:spcBef>
              <a:spcAft>
                <a:spcPct val="0"/>
              </a:spcAft>
              <a:buClr>
                <a:srgbClr val="004489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ＭＳ Ｐゴシック" pitchFamily="84" charset="-128"/>
              </a:defRPr>
            </a:lvl1pPr>
            <a:lvl2pPr marL="742950" indent="-285750" algn="l" rtl="0" eaLnBrk="0" fontAlgn="base" hangingPunct="0">
              <a:lnSpc>
                <a:spcPct val="123000"/>
              </a:lnSpc>
              <a:spcBef>
                <a:spcPct val="20000"/>
              </a:spcBef>
              <a:spcAft>
                <a:spcPct val="0"/>
              </a:spcAft>
              <a:buClr>
                <a:srgbClr val="004489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lnSpc>
                <a:spcPct val="123000"/>
              </a:lnSpc>
              <a:spcBef>
                <a:spcPct val="20000"/>
              </a:spcBef>
              <a:spcAft>
                <a:spcPct val="0"/>
              </a:spcAft>
              <a:buClr>
                <a:srgbClr val="004489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3pPr>
            <a:lvl4pPr marL="1600200" indent="-228600" algn="l" rtl="0" eaLnBrk="0" fontAlgn="base" hangingPunct="0">
              <a:lnSpc>
                <a:spcPct val="123000"/>
              </a:lnSpc>
              <a:spcBef>
                <a:spcPct val="20000"/>
              </a:spcBef>
              <a:spcAft>
                <a:spcPct val="0"/>
              </a:spcAft>
              <a:buClr>
                <a:srgbClr val="004489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4pPr>
            <a:lvl5pPr marL="2057400" indent="-228600" algn="l" rtl="0" eaLnBrk="0" fontAlgn="base" hangingPunct="0">
              <a:lnSpc>
                <a:spcPct val="123000"/>
              </a:lnSpc>
              <a:spcBef>
                <a:spcPct val="20000"/>
              </a:spcBef>
              <a:spcAft>
                <a:spcPct val="0"/>
              </a:spcAft>
              <a:buClr>
                <a:srgbClr val="004489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34" charset="-128"/>
                <a:cs typeface="+mn-cs"/>
              </a:defRPr>
            </a:lvl5pPr>
            <a:lvl6pPr marL="2514600" indent="-228600" algn="l" rtl="0" fontAlgn="base">
              <a:lnSpc>
                <a:spcPct val="123000"/>
              </a:lnSpc>
              <a:spcBef>
                <a:spcPct val="20000"/>
              </a:spcBef>
              <a:spcAft>
                <a:spcPct val="0"/>
              </a:spcAft>
              <a:buClr>
                <a:srgbClr val="004489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971800" indent="-228600" algn="l" rtl="0" fontAlgn="base">
              <a:lnSpc>
                <a:spcPct val="123000"/>
              </a:lnSpc>
              <a:spcBef>
                <a:spcPct val="20000"/>
              </a:spcBef>
              <a:spcAft>
                <a:spcPct val="0"/>
              </a:spcAft>
              <a:buClr>
                <a:srgbClr val="004489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429000" indent="-228600" algn="l" rtl="0" fontAlgn="base">
              <a:lnSpc>
                <a:spcPct val="123000"/>
              </a:lnSpc>
              <a:spcBef>
                <a:spcPct val="20000"/>
              </a:spcBef>
              <a:spcAft>
                <a:spcPct val="0"/>
              </a:spcAft>
              <a:buClr>
                <a:srgbClr val="004489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886200" indent="-228600" algn="l" rtl="0" fontAlgn="base">
              <a:lnSpc>
                <a:spcPct val="123000"/>
              </a:lnSpc>
              <a:spcBef>
                <a:spcPct val="20000"/>
              </a:spcBef>
              <a:spcAft>
                <a:spcPct val="0"/>
              </a:spcAft>
              <a:buClr>
                <a:srgbClr val="004489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de-DE" kern="0"/>
              <a:t>Oberklasse</a:t>
            </a:r>
            <a:endParaRPr lang="de-DE"/>
          </a:p>
          <a:p>
            <a:pPr marL="0" indent="0">
              <a:buNone/>
            </a:pPr>
            <a:endParaRPr lang="de-DE" kern="0"/>
          </a:p>
          <a:p>
            <a:pPr marL="0" indent="0">
              <a:buNone/>
            </a:pPr>
            <a:endParaRPr lang="de-DE" kern="0"/>
          </a:p>
          <a:p>
            <a:pPr marL="0" indent="0">
              <a:buFontTx/>
              <a:buNone/>
            </a:pPr>
            <a:r>
              <a:rPr lang="de-DE" kern="0"/>
              <a:t>Unterklasse</a:t>
            </a:r>
            <a:endParaRPr lang="de-DE"/>
          </a:p>
          <a:p>
            <a:pPr marL="0" indent="0">
              <a:buFontTx/>
              <a:buNone/>
            </a:pPr>
            <a:r>
              <a:rPr lang="de-DE" kern="0"/>
              <a:t>Konstruktor  </a:t>
            </a:r>
          </a:p>
          <a:p>
            <a:pPr marL="0" indent="0">
              <a:buFontTx/>
              <a:buNone/>
            </a:pPr>
            <a:r>
              <a:rPr lang="de-DE" kern="0"/>
              <a:t>Methode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0782676-D592-D253-9156-5970D10441D1}"/>
              </a:ext>
            </a:extLst>
          </p:cNvPr>
          <p:cNvCxnSpPr/>
          <p:nvPr/>
        </p:nvCxnSpPr>
        <p:spPr>
          <a:xfrm flipH="1">
            <a:off x="3582168" y="4195617"/>
            <a:ext cx="2757055" cy="113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38CA905-CD7E-1F91-9C9D-37CE4F6BC670}"/>
              </a:ext>
            </a:extLst>
          </p:cNvPr>
          <p:cNvCxnSpPr/>
          <p:nvPr/>
        </p:nvCxnSpPr>
        <p:spPr>
          <a:xfrm flipH="1">
            <a:off x="5487650" y="2383462"/>
            <a:ext cx="909782" cy="229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78FB6B5-15D7-6EF9-CF10-F0C6EA2AA72C}"/>
              </a:ext>
            </a:extLst>
          </p:cNvPr>
          <p:cNvCxnSpPr/>
          <p:nvPr/>
        </p:nvCxnSpPr>
        <p:spPr>
          <a:xfrm flipH="1" flipV="1">
            <a:off x="6284765" y="4787705"/>
            <a:ext cx="124694" cy="70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D85A494-B864-9021-4E7A-A0684276EF1C}"/>
              </a:ext>
            </a:extLst>
          </p:cNvPr>
          <p:cNvCxnSpPr/>
          <p:nvPr/>
        </p:nvCxnSpPr>
        <p:spPr>
          <a:xfrm flipH="1">
            <a:off x="3341157" y="5424727"/>
            <a:ext cx="3064933" cy="2524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408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DF101-21AC-0ACD-61D0-E2DE83BE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0" y="3068516"/>
            <a:ext cx="4822093" cy="707537"/>
          </a:xfrm>
        </p:spPr>
        <p:txBody>
          <a:bodyPr/>
          <a:lstStyle/>
          <a:p>
            <a:r>
              <a:rPr lang="de-DE"/>
              <a:t>Gibt es Fragen?</a:t>
            </a:r>
          </a:p>
        </p:txBody>
      </p:sp>
    </p:spTree>
    <p:extLst>
      <p:ext uri="{BB962C8B-B14F-4D97-AF65-F5344CB8AC3E}">
        <p14:creationId xmlns:p14="http://schemas.microsoft.com/office/powerpoint/2010/main" val="3043142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766D7C-FD48-3D4C-DB38-0CFD29C0A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95938"/>
            <a:ext cx="9144000" cy="1262062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 sz="180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0243" name="Bild 15" descr="Jumo Welle_klein3.tif">
            <a:extLst>
              <a:ext uri="{FF2B5EF4-FFF2-40B4-BE49-F238E27FC236}">
                <a16:creationId xmlns:a16="http://schemas.microsoft.com/office/drawing/2014/main" id="{DC29E266-9474-D8E5-85F5-E379D52565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7" t="24586" r="22112" b="26157"/>
          <a:stretch>
            <a:fillRect/>
          </a:stretch>
        </p:blipFill>
        <p:spPr bwMode="auto">
          <a:xfrm>
            <a:off x="-7938" y="3784600"/>
            <a:ext cx="9169401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4">
            <a:extLst>
              <a:ext uri="{FF2B5EF4-FFF2-40B4-BE49-F238E27FC236}">
                <a16:creationId xmlns:a16="http://schemas.microsoft.com/office/drawing/2014/main" id="{0CF9F4C2-F038-D3A3-6E16-BC9796206643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542925" y="3602038"/>
            <a:ext cx="7993063" cy="550862"/>
          </a:xfrm>
        </p:spPr>
        <p:txBody>
          <a:bodyPr/>
          <a:lstStyle/>
          <a:p>
            <a:pPr eaLnBrk="1" hangingPunct="1"/>
            <a:r>
              <a:rPr lang="de-DE" altLang="de-DE"/>
              <a:t>Vielen Dank für Ihr Interesse!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Kontrollstrukturen 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4882C-CBA2-B40F-A995-DFD3221C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Vergleichen:  ==   </a:t>
            </a:r>
            <a:r>
              <a:rPr lang="de-DE" sz="2800" dirty="0">
                <a:ea typeface="ＭＳ Ｐゴシック"/>
                <a:cs typeface="+mn-lt"/>
              </a:rPr>
              <a:t>  </a:t>
            </a:r>
            <a:r>
              <a:rPr lang="de-DE" sz="2800" dirty="0">
                <a:ea typeface="+mn-lt"/>
                <a:cs typeface="+mn-lt"/>
              </a:rPr>
              <a:t>&lt;      &gt;      &lt;=      &gt;=</a:t>
            </a:r>
          </a:p>
          <a:p>
            <a:r>
              <a:rPr lang="de-DE" sz="2800" dirty="0">
                <a:cs typeface="Arial"/>
              </a:rPr>
              <a:t>Mathe: + - * / % **</a:t>
            </a:r>
          </a:p>
          <a:p>
            <a:r>
              <a:rPr lang="de-DE" sz="2800" dirty="0"/>
              <a:t>Gleich geht auch bei Strings</a:t>
            </a:r>
          </a:p>
          <a:p>
            <a:pPr lvl="1"/>
            <a:r>
              <a:rPr lang="de-DE" sz="2400" dirty="0">
                <a:ea typeface="ＭＳ Ｐゴシック"/>
              </a:rPr>
              <a:t>X = 'Hallo'</a:t>
            </a:r>
          </a:p>
          <a:p>
            <a:pPr lvl="1"/>
            <a:r>
              <a:rPr lang="de-DE" sz="2400" dirty="0">
                <a:ea typeface="ＭＳ Ｐゴシック"/>
              </a:rPr>
              <a:t>Y = 'Hallo' == X</a:t>
            </a:r>
          </a:p>
          <a:p>
            <a:pPr lvl="2"/>
            <a:r>
              <a:rPr lang="de-DE" sz="2000" dirty="0">
                <a:ea typeface="ＭＳ Ｐゴシック"/>
                <a:cs typeface="Arial"/>
              </a:rPr>
              <a:t>Y ist ein </a:t>
            </a:r>
            <a:r>
              <a:rPr lang="de-DE" sz="2000" dirty="0" err="1">
                <a:ea typeface="ＭＳ Ｐゴシック"/>
                <a:cs typeface="Arial"/>
              </a:rPr>
              <a:t>Bool</a:t>
            </a:r>
            <a:r>
              <a:rPr lang="de-DE" sz="2000" dirty="0">
                <a:ea typeface="ＭＳ Ｐゴシック"/>
                <a:cs typeface="Arial"/>
              </a:rPr>
              <a:t> und hat den Wert True</a:t>
            </a:r>
          </a:p>
          <a:p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220190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Kontrollstrukturen </a:t>
            </a:r>
            <a:r>
              <a:rPr lang="de-DE" err="1">
                <a:ea typeface="+mj-lt"/>
                <a:cs typeface="+mj-lt"/>
              </a:rPr>
              <a:t>if</a:t>
            </a:r>
            <a:r>
              <a:rPr lang="de-DE">
                <a:ea typeface="+mj-lt"/>
                <a:cs typeface="+mj-lt"/>
              </a:rPr>
              <a:t> und </a:t>
            </a:r>
            <a:r>
              <a:rPr lang="de-DE" err="1">
                <a:ea typeface="+mj-lt"/>
                <a:cs typeface="+mj-lt"/>
              </a:rPr>
              <a:t>case</a:t>
            </a:r>
            <a:r>
              <a:rPr lang="de-DE">
                <a:ea typeface="+mj-lt"/>
                <a:cs typeface="+mj-lt"/>
              </a:rPr>
              <a:t> 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4882C-CBA2-B40F-A995-DFD3221C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/>
              <a:t>if</a:t>
            </a:r>
            <a:r>
              <a:rPr lang="de-DE" sz="2800" dirty="0"/>
              <a:t> – Anweisung</a:t>
            </a:r>
            <a:endParaRPr lang="de-DE" sz="2800" dirty="0">
              <a:cs typeface="Arial"/>
            </a:endParaRPr>
          </a:p>
          <a:p>
            <a:pPr lvl="1"/>
            <a:r>
              <a:rPr lang="de-DE" sz="2400" dirty="0">
                <a:ea typeface="ＭＳ Ｐゴシック"/>
                <a:cs typeface="Arial"/>
              </a:rPr>
              <a:t>Wenn... dann...</a:t>
            </a:r>
          </a:p>
          <a:p>
            <a:r>
              <a:rPr lang="de-DE" sz="2800" dirty="0" err="1">
                <a:cs typeface="Arial"/>
              </a:rPr>
              <a:t>case</a:t>
            </a:r>
            <a:r>
              <a:rPr lang="de-DE" sz="2800" dirty="0">
                <a:cs typeface="Arial"/>
              </a:rPr>
              <a:t> – Anweisung</a:t>
            </a:r>
          </a:p>
          <a:p>
            <a:pPr lvl="1"/>
            <a:r>
              <a:rPr lang="de-DE" sz="2400" dirty="0">
                <a:ea typeface="ＭＳ Ｐゴシック"/>
                <a:cs typeface="Arial"/>
              </a:rPr>
              <a:t>Gibt es erst ab 3.10</a:t>
            </a:r>
          </a:p>
          <a:p>
            <a:pPr lvl="1"/>
            <a:r>
              <a:rPr lang="de-DE" sz="2400" dirty="0">
                <a:ea typeface="ＭＳ Ｐゴシック"/>
                <a:cs typeface="Arial"/>
              </a:rPr>
              <a:t>Firma hat 3.8</a:t>
            </a:r>
            <a:endParaRPr lang="de-DE" sz="2400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87F31BC0-8203-DCEA-DFFE-BB4F7FD9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84" y="2263671"/>
            <a:ext cx="2997200" cy="21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95" y="1341969"/>
            <a:ext cx="8229600" cy="1143000"/>
          </a:xfrm>
        </p:spPr>
        <p:txBody>
          <a:bodyPr/>
          <a:lstStyle/>
          <a:p>
            <a:r>
              <a:rPr lang="de-DE">
                <a:ea typeface="+mj-lt"/>
                <a:cs typeface="+mj-lt"/>
              </a:rPr>
              <a:t>Kontrollstrukturen Schleifen 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7EE893-3E1B-CAC4-6C43-382CA2902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95" y="1965230"/>
            <a:ext cx="3402976" cy="448599"/>
          </a:xfrm>
        </p:spPr>
        <p:txBody>
          <a:bodyPr/>
          <a:lstStyle/>
          <a:p>
            <a:r>
              <a:rPr lang="de-DE" err="1"/>
              <a:t>For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75E188-6C2B-5387-170C-0DB2AF616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7490" y="1965230"/>
            <a:ext cx="4363206" cy="448599"/>
          </a:xfrm>
        </p:spPr>
        <p:txBody>
          <a:bodyPr/>
          <a:lstStyle/>
          <a:p>
            <a:r>
              <a:rPr lang="de-DE" err="1"/>
              <a:t>While</a:t>
            </a:r>
          </a:p>
        </p:txBody>
      </p:sp>
      <p:pic>
        <p:nvPicPr>
          <p:cNvPr id="3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EB5A090D-960B-C810-A433-C8C5E6AE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54" y="2564858"/>
            <a:ext cx="3456354" cy="1484054"/>
          </a:xfrm>
          <a:prstGeom prst="rect">
            <a:avLst/>
          </a:prstGeom>
        </p:spPr>
      </p:pic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355C8E1A-D34C-5CBF-368F-3940B38A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31" y="2563381"/>
            <a:ext cx="4208584" cy="188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8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DF101-21AC-0ACD-61D0-E2DE83BE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390" y="3068516"/>
            <a:ext cx="4822093" cy="707537"/>
          </a:xfrm>
        </p:spPr>
        <p:txBody>
          <a:bodyPr/>
          <a:lstStyle/>
          <a:p>
            <a:r>
              <a:rPr lang="de-DE"/>
              <a:t>Gibt es Fragen?</a:t>
            </a:r>
          </a:p>
        </p:txBody>
      </p:sp>
    </p:spTree>
    <p:extLst>
      <p:ext uri="{BB962C8B-B14F-4D97-AF65-F5344CB8AC3E}">
        <p14:creationId xmlns:p14="http://schemas.microsoft.com/office/powerpoint/2010/main" val="151253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45ABA-4303-DEE1-40AC-CE6162B3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Einfache Liste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64882C-CBA2-B40F-A995-DFD3221C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/>
              <a:t>Kann jedes Element zur Liste hinzufügen</a:t>
            </a:r>
          </a:p>
          <a:p>
            <a:r>
              <a:rPr lang="de-DE" sz="2800"/>
              <a:t>Sind so geordnet, wie man sie hinzugefügt hat</a:t>
            </a:r>
          </a:p>
          <a:p>
            <a:r>
              <a:rPr lang="de-DE" sz="2800"/>
              <a:t>Listen können jeden beliebigen Datentyp enthalten (auch wieder Listen)</a:t>
            </a:r>
          </a:p>
          <a:p>
            <a:pPr marL="0" indent="0">
              <a:buNone/>
            </a:pPr>
            <a:endParaRPr lang="de-DE" sz="2800">
              <a:cs typeface="Arial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DC838821-BB02-5783-BD1F-C7C1CE9A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42" y="4811687"/>
            <a:ext cx="7370956" cy="6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3295"/>
      </p:ext>
    </p:extLst>
  </p:cSld>
  <p:clrMapOvr>
    <a:masterClrMapping/>
  </p:clrMapOvr>
</p:sld>
</file>

<file path=ppt/theme/theme1.xml><?xml version="1.0" encoding="utf-8"?>
<a:theme xmlns:a="http://schemas.openxmlformats.org/drawingml/2006/main" name="Zwischenheadline-Folie">
  <a:themeElements>
    <a:clrScheme name="Zwischenheadline-Foli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Zwischenheadline-Folie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Zwischenheadline-Fol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wischenheadline-Foli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wischenheadline-Foli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wischenheadline-Foli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wischenheadline-Foli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wischenheadline-Foli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wischenheadline-Foli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wischenheadline-Foli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wischenheadline-Foli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wischenheadline-Foli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wischenheadline-Foli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wischenheadline-Foli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wischenheadline-Foli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4489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B0C4"/>
        </a:accent5>
        <a:accent6>
          <a:srgbClr val="E78A00"/>
        </a:accent6>
        <a:hlink>
          <a:srgbClr val="5F5F5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Abschluß-Folie">
  <a:themeElements>
    <a:clrScheme name="2_Abschluß-Foli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Abschluß-Folie">
      <a:majorFont>
        <a:latin typeface="Arial"/>
        <a:ea typeface=""/>
        <a:cs typeface=""/>
      </a:majorFont>
      <a:minorFont>
        <a:latin typeface="Arial"/>
        <a:ea typeface="ＭＳ Ｐゴシック"/>
        <a:cs typeface="ＭＳ Ｐゴシック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Abschluß-Fol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bschluß-Foli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bschluß-Foli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bschluß-Foli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bschluß-Foli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bschluß-Foli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bschluß-Foli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bschluß-Foli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bschluß-Foli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bschluß-Foli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bschluß-Foli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bschluß-Foli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bschluß-Foli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4489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B0C4"/>
        </a:accent5>
        <a:accent6>
          <a:srgbClr val="E78A00"/>
        </a:accent6>
        <a:hlink>
          <a:srgbClr val="5F5F5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Abschluß-Folie">
  <a:themeElements>
    <a:clrScheme name="3_Abschluß-Foli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Abschluß-Foli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ＭＳ Ｐゴシック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Abschluß-Fol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Abschluß-Foli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Abschluß-Foli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Abschluß-Foli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Abschluß-Foli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Abschluß-Foli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bschluß-Foli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bschluß-Foli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bschluß-Foli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bschluß-Foli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bschluß-Foli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bschluß-Foli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bschluß-Foli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4489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B0C4"/>
        </a:accent5>
        <a:accent6>
          <a:srgbClr val="E78A00"/>
        </a:accent6>
        <a:hlink>
          <a:srgbClr val="5F5F5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Abschluß-Folie">
  <a:themeElements>
    <a:clrScheme name="4_Abschluß-Foli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Abschluß-Folie">
      <a:majorFont>
        <a:latin typeface="Arial"/>
        <a:ea typeface=""/>
        <a:cs typeface=""/>
      </a:majorFont>
      <a:minorFont>
        <a:latin typeface="Arial"/>
        <a:ea typeface="ＭＳ Ｐゴシック"/>
        <a:cs typeface="ＭＳ Ｐゴシック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Abschluß-Fol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Abschluß-Foli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Abschluß-Foli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Abschluß-Foli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Abschluß-Foli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Abschluß-Foli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bschluß-Foli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bschluß-Foli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bschluß-Foli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bschluß-Foli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bschluß-Foli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bschluß-Foli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Abschluß-Foli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4489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B0C4"/>
        </a:accent5>
        <a:accent6>
          <a:srgbClr val="E78A00"/>
        </a:accent6>
        <a:hlink>
          <a:srgbClr val="5F5F5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enutzerdefiniertes Design">
  <a:themeElements>
    <a:clrScheme name="1_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Willkommens-Folie">
  <a:themeElements>
    <a:clrScheme name="Willkommens-Foli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Willkommens-Folie">
      <a:majorFont>
        <a:latin typeface=""/>
        <a:ea typeface=""/>
        <a:cs typeface="ＭＳ Ｐゴシック"/>
      </a:majorFont>
      <a:minorFont>
        <a:latin typeface=""/>
        <a:ea typeface="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Willkommens-Foli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lkommens-Foli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lkommens-Foli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lkommens-Foli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lkommens-Foli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illkommens-Foli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llkommens-Foli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llkommens-Foli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llkommens-Foli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llkommens-Foli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llkommens-Foli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llkommens-Foli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illkommens-Foli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4489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B0C4"/>
        </a:accent5>
        <a:accent6>
          <a:srgbClr val="E78A00"/>
        </a:accent6>
        <a:hlink>
          <a:srgbClr val="5F5F5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Bildschirmpräsentation (4:3)</PresentationFormat>
  <Slides>46</Slides>
  <Notes>2</Notes>
  <HiddenSlides>0</HiddenSlides>
  <ScaleCrop>false</ScaleCrop>
  <HeadingPairs>
    <vt:vector size="4" baseType="variant">
      <vt:variant>
        <vt:lpstr>Design</vt:lpstr>
      </vt:variant>
      <vt:variant>
        <vt:i4>6</vt:i4>
      </vt:variant>
      <vt:variant>
        <vt:lpstr>Folientitel</vt:lpstr>
      </vt:variant>
      <vt:variant>
        <vt:i4>46</vt:i4>
      </vt:variant>
    </vt:vector>
  </HeadingPairs>
  <TitlesOfParts>
    <vt:vector size="52" baseType="lpstr">
      <vt:lpstr>Zwischenheadline-Folie</vt:lpstr>
      <vt:lpstr>2_Abschluß-Folie</vt:lpstr>
      <vt:lpstr>3_Abschluß-Folie</vt:lpstr>
      <vt:lpstr>4_Abschluß-Folie</vt:lpstr>
      <vt:lpstr>1_Benutzerdefiniertes Design</vt:lpstr>
      <vt:lpstr>2_Willkommens-Folie</vt:lpstr>
      <vt:lpstr>PowerPoint-Präsentation</vt:lpstr>
      <vt:lpstr>Agenda</vt:lpstr>
      <vt:lpstr>Allgemeines</vt:lpstr>
      <vt:lpstr>Variablen </vt:lpstr>
      <vt:lpstr>Kontrollstrukturen </vt:lpstr>
      <vt:lpstr>Kontrollstrukturen if und case </vt:lpstr>
      <vt:lpstr>Kontrollstrukturen Schleifen </vt:lpstr>
      <vt:lpstr>Gibt es Fragen?</vt:lpstr>
      <vt:lpstr>Einfache Liste</vt:lpstr>
      <vt:lpstr>Einfache Liste Syntax </vt:lpstr>
      <vt:lpstr>Einfache Liste Syntax </vt:lpstr>
      <vt:lpstr>Allgemeines zur Liste / String</vt:lpstr>
      <vt:lpstr>Liste Ausgeben und Abfragen</vt:lpstr>
      <vt:lpstr>Liste Vereinfachungen</vt:lpstr>
      <vt:lpstr>Gibt es Fragen?</vt:lpstr>
      <vt:lpstr>Dictionary</vt:lpstr>
      <vt:lpstr>PowerPoint-Präsentation</vt:lpstr>
      <vt:lpstr>Dictionary</vt:lpstr>
      <vt:lpstr>Dictionary</vt:lpstr>
      <vt:lpstr>PowerPoint-Präsentation</vt:lpstr>
      <vt:lpstr>Gibt es Fragen?</vt:lpstr>
      <vt:lpstr>Andere Datenstrukturen </vt:lpstr>
      <vt:lpstr>Andere Datenstrukturen </vt:lpstr>
      <vt:lpstr>Gibt es Fragen?</vt:lpstr>
      <vt:lpstr>Funktionen</vt:lpstr>
      <vt:lpstr>Funktionen</vt:lpstr>
      <vt:lpstr>Funktion add</vt:lpstr>
      <vt:lpstr>Funktion</vt:lpstr>
      <vt:lpstr>Funktionen</vt:lpstr>
      <vt:lpstr>Funktion *args</vt:lpstr>
      <vt:lpstr>Gibt es Fragen?</vt:lpstr>
      <vt:lpstr>Exceptions</vt:lpstr>
      <vt:lpstr>Exceptions</vt:lpstr>
      <vt:lpstr>Exceptions</vt:lpstr>
      <vt:lpstr>Exceptions</vt:lpstr>
      <vt:lpstr>Gibt es Fragen?</vt:lpstr>
      <vt:lpstr>Objektorientierte Programmierung</vt:lpstr>
      <vt:lpstr>Objektorientierte Programmierung</vt:lpstr>
      <vt:lpstr>Vererbung</vt:lpstr>
      <vt:lpstr>Objektorientierte Programmierung</vt:lpstr>
      <vt:lpstr>Gibt es Fragen?</vt:lpstr>
      <vt:lpstr>Vererbung</vt:lpstr>
      <vt:lpstr>PowerPoint-Präsentation</vt:lpstr>
      <vt:lpstr>Vererbung</vt:lpstr>
      <vt:lpstr>Gibt es Fragen?</vt:lpstr>
      <vt:lpstr>Vielen Dank für Ihr Interesse!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Hans</dc:creator>
  <cp:revision>104</cp:revision>
  <cp:lastPrinted>2011-03-30T08:31:02Z</cp:lastPrinted>
  <dcterms:created xsi:type="dcterms:W3CDTF">2011-04-18T20:51:51Z</dcterms:created>
  <dcterms:modified xsi:type="dcterms:W3CDTF">2022-09-20T10:58:17Z</dcterms:modified>
</cp:coreProperties>
</file>